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64"/>
    <p:restoredTop sz="94725"/>
  </p:normalViewPr>
  <p:slideViewPr>
    <p:cSldViewPr snapToGrid="0" snapToObjects="1">
      <p:cViewPr varScale="1">
        <p:scale>
          <a:sx n="110" d="100"/>
          <a:sy n="110" d="100"/>
        </p:scale>
        <p:origin x="11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Option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57C8A-A8EF-2C4B-865D-4B2CE70853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7258"/>
            <a:ext cx="9144000" cy="226184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6BF213-7977-D64E-88FF-81878C0041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87989"/>
            <a:ext cx="4924926" cy="221927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CFF763-5661-1D4B-B77E-279732844C7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184571" y="3847255"/>
            <a:ext cx="3950296" cy="790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739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8C16ABE-9F62-6D42-A290-232DA52F76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7653" y="5693228"/>
            <a:ext cx="3592291" cy="718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892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84BBC-A543-BE48-9B0F-CD5503AFB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E2EFC-0C7B-5A41-8984-20865C4A4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A2BEE3-3172-114B-BE41-8B0436521E0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965371" y="5965370"/>
            <a:ext cx="3048006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556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7FD93-CCF0-D14F-B1E3-8CAB17141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1D0F7-AFA1-1447-967A-FF1087A348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7553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2347A-A15C-6941-9780-92BAA663DE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61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D67586-80CF-C047-9E71-C28AA6F92B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965371" y="5965370"/>
            <a:ext cx="3048006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285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2279F-FCEB-0C49-8AF5-315788C73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C8AE2E5-D4FE-3345-BA16-A0FF937F60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965371" y="5965370"/>
            <a:ext cx="3048006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852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ing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63ED118-8C26-CC45-B2C0-F5DD6ACDCD5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37857" y="1959427"/>
            <a:ext cx="5225152" cy="104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59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568186-9AD3-DA41-97D8-D2D097993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961"/>
            <a:ext cx="10515600" cy="729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CB070F-C9AF-FF4A-A319-87648119B1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744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8210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52" r:id="rId4"/>
    <p:sldLayoutId id="2147483654" r:id="rId5"/>
    <p:sldLayoutId id="2147483662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D169633-B60A-C744-95E0-7D59E523FF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59F6FA70-5AEA-5E46-B47E-7CEE58945C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13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roject Adam">
      <a:dk1>
        <a:srgbClr val="FFFFFF"/>
      </a:dk1>
      <a:lt1>
        <a:srgbClr val="000000"/>
      </a:lt1>
      <a:dk2>
        <a:srgbClr val="8A1538"/>
      </a:dk2>
      <a:lt2>
        <a:srgbClr val="E7E6E6"/>
      </a:lt2>
      <a:accent1>
        <a:srgbClr val="0075C9"/>
      </a:accent1>
      <a:accent2>
        <a:srgbClr val="003865"/>
      </a:accent2>
      <a:accent3>
        <a:srgbClr val="8A1537"/>
      </a:accent3>
      <a:accent4>
        <a:srgbClr val="0074C8"/>
      </a:accent4>
      <a:accent5>
        <a:srgbClr val="003765"/>
      </a:accent5>
      <a:accent6>
        <a:srgbClr val="8A1537"/>
      </a:accent6>
      <a:hlink>
        <a:srgbClr val="0074C8"/>
      </a:hlink>
      <a:folHlink>
        <a:srgbClr val="C0C0C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Brittany R</cp:lastModifiedBy>
  <cp:revision>8</cp:revision>
  <dcterms:created xsi:type="dcterms:W3CDTF">2019-05-09T15:53:39Z</dcterms:created>
  <dcterms:modified xsi:type="dcterms:W3CDTF">2020-09-24T16:24:15Z</dcterms:modified>
</cp:coreProperties>
</file>