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44"/>
    <p:restoredTop sz="94651"/>
  </p:normalViewPr>
  <p:slideViewPr>
    <p:cSldViewPr snapToGrid="0" snapToObjects="1">
      <p:cViewPr varScale="1">
        <p:scale>
          <a:sx n="110" d="100"/>
          <a:sy n="110" d="100"/>
        </p:scale>
        <p:origin x="9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Op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7C8A-A8EF-2C4B-865D-4B2CE7085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7258"/>
            <a:ext cx="9144000" cy="22618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6BF213-7977-D64E-88FF-81878C0041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87989"/>
            <a:ext cx="9144000" cy="1123474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66739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189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84BBC-A543-BE48-9B0F-CD5503AFB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E2EFC-0C7B-5A41-8984-20865C4A4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855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7FD93-CCF0-D14F-B1E3-8CAB17141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1D0F7-AFA1-1447-967A-FF1087A348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7553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2347A-A15C-6941-9780-92BAA663DE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61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0285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2279F-FCEB-0C49-8AF5-315788C73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53852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859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568186-9AD3-DA41-97D8-D2D09799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961"/>
            <a:ext cx="10515600" cy="729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B070F-C9AF-FF4A-A319-87648119B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744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821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2" r:id="rId4"/>
    <p:sldLayoutId id="2147483654" r:id="rId5"/>
    <p:sldLayoutId id="2147483662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6AF14B3-0B0E-954D-BCAC-64635612AB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3610A970-4796-9243-856E-70574548FC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3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roject Adam">
      <a:dk1>
        <a:srgbClr val="FFFFFF"/>
      </a:dk1>
      <a:lt1>
        <a:srgbClr val="000000"/>
      </a:lt1>
      <a:dk2>
        <a:srgbClr val="8A1538"/>
      </a:dk2>
      <a:lt2>
        <a:srgbClr val="E7E6E6"/>
      </a:lt2>
      <a:accent1>
        <a:srgbClr val="0075C9"/>
      </a:accent1>
      <a:accent2>
        <a:srgbClr val="003865"/>
      </a:accent2>
      <a:accent3>
        <a:srgbClr val="8A1537"/>
      </a:accent3>
      <a:accent4>
        <a:srgbClr val="0074C8"/>
      </a:accent4>
      <a:accent5>
        <a:srgbClr val="003765"/>
      </a:accent5>
      <a:accent6>
        <a:srgbClr val="8A1537"/>
      </a:accent6>
      <a:hlink>
        <a:srgbClr val="0074C8"/>
      </a:hlink>
      <a:folHlink>
        <a:srgbClr val="C0C0C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Brittany R</cp:lastModifiedBy>
  <cp:revision>7</cp:revision>
  <dcterms:created xsi:type="dcterms:W3CDTF">2019-05-09T15:53:39Z</dcterms:created>
  <dcterms:modified xsi:type="dcterms:W3CDTF">2020-09-24T16:23:44Z</dcterms:modified>
</cp:coreProperties>
</file>