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9875AE5B-55C2-4DA4-BD1D-1AD6E1267A7D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D9B3146B-B11C-4F86-A41B-3425206A21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tx1"/>
                </a:solidFill>
                <a:latin typeface="Castellar" panose="020A0402060406010301" pitchFamily="18" charset="0"/>
              </a:rPr>
              <a:t>AEDs Work</a:t>
            </a:r>
            <a:endParaRPr lang="en-US" sz="5400" b="1" dirty="0">
              <a:solidFill>
                <a:schemeClr val="tx1"/>
              </a:solidFill>
              <a:latin typeface="Castellar" panose="020A0402060406010301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Jonathan Myers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291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Remove clothing that interferes with CPR</a:t>
            </a:r>
          </a:p>
          <a:p>
            <a:r>
              <a:rPr lang="en-US" sz="3200" dirty="0" smtClean="0"/>
              <a:t>1:11 to apply AED Pads after AED was on scene</a:t>
            </a:r>
          </a:p>
          <a:p>
            <a:r>
              <a:rPr lang="en-US" sz="3200" dirty="0" smtClean="0"/>
              <a:t>Information given to EMS (initial &amp; updates)</a:t>
            </a:r>
          </a:p>
          <a:p>
            <a:r>
              <a:rPr lang="en-US" sz="3200" dirty="0" smtClean="0"/>
              <a:t>Protecting patient privacy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63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AEDs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/>
              <a:t>QUESTIONS?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465883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 smtClean="0"/>
              <a:t>On October 13</a:t>
            </a:r>
            <a:r>
              <a:rPr lang="en-US" sz="4400" baseline="30000" dirty="0" smtClean="0"/>
              <a:t>th</a:t>
            </a:r>
            <a:r>
              <a:rPr lang="en-US" sz="4400" dirty="0" smtClean="0"/>
              <a:t>, 2015 a 17 year old female was playing in a varsity volleyball game. The game had been going for less than 10 mins when the female collapsed and went into cardiac/respiratory arrest.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64231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00:00 - Patient grabs her chest (Levine Sign)</a:t>
            </a:r>
          </a:p>
          <a:p>
            <a:r>
              <a:rPr lang="en-US" sz="2800" dirty="0" smtClean="0"/>
              <a:t>00:03 – Patient Hits the floor</a:t>
            </a:r>
          </a:p>
          <a:p>
            <a:r>
              <a:rPr lang="en-US" sz="2800" dirty="0" smtClean="0"/>
              <a:t>00:16 – Bystander tells someone to call 911</a:t>
            </a:r>
          </a:p>
          <a:p>
            <a:r>
              <a:rPr lang="en-US" sz="2800" dirty="0" smtClean="0"/>
              <a:t>00:32 – AED arrives</a:t>
            </a:r>
          </a:p>
          <a:p>
            <a:r>
              <a:rPr lang="en-US" sz="2800" dirty="0" smtClean="0"/>
              <a:t>00:56 – CPR is started</a:t>
            </a:r>
          </a:p>
          <a:p>
            <a:r>
              <a:rPr lang="en-US" sz="2800" dirty="0" smtClean="0"/>
              <a:t>01:43 – </a:t>
            </a:r>
            <a:r>
              <a:rPr lang="en-US" sz="2800" dirty="0" smtClean="0"/>
              <a:t>AED </a:t>
            </a:r>
            <a:r>
              <a:rPr lang="en-US" sz="2800" dirty="0" smtClean="0"/>
              <a:t>pads are applied</a:t>
            </a:r>
          </a:p>
          <a:p>
            <a:r>
              <a:rPr lang="en-US" sz="2800" dirty="0" smtClean="0"/>
              <a:t>02:11 – Defibrillation at 120 joules </a:t>
            </a:r>
          </a:p>
          <a:p>
            <a:r>
              <a:rPr lang="en-US" sz="2800" dirty="0" smtClean="0"/>
              <a:t>03:27 – CPR discontinued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8445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911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17 year of age female unconscious </a:t>
            </a:r>
          </a:p>
          <a:p>
            <a:r>
              <a:rPr lang="en-US" sz="3600" dirty="0" smtClean="0"/>
              <a:t> Time of Dispatch 1839 hours</a:t>
            </a:r>
          </a:p>
          <a:p>
            <a:r>
              <a:rPr lang="en-US" sz="3600" dirty="0" smtClean="0"/>
              <a:t>On scene at 1850 hours</a:t>
            </a:r>
          </a:p>
          <a:p>
            <a:r>
              <a:rPr lang="en-US" sz="3600" dirty="0" smtClean="0"/>
              <a:t>Transporting to Gwinnett Medical then Diverted to </a:t>
            </a:r>
            <a:r>
              <a:rPr lang="en-US" sz="3600" dirty="0" err="1" smtClean="0"/>
              <a:t>Egleston</a:t>
            </a:r>
            <a:r>
              <a:rPr lang="en-US" sz="3600" dirty="0" smtClean="0"/>
              <a:t> at 1857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780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Performed by a certified Athletic Trainer </a:t>
            </a:r>
          </a:p>
          <a:p>
            <a:r>
              <a:rPr lang="en-US" sz="3200" dirty="0" smtClean="0"/>
              <a:t>Performed without hesitation</a:t>
            </a:r>
          </a:p>
          <a:p>
            <a:r>
              <a:rPr lang="en-US" sz="3200" dirty="0" smtClean="0"/>
              <a:t>CPR performed for 1 minutes and 54 seconds</a:t>
            </a:r>
          </a:p>
          <a:p>
            <a:r>
              <a:rPr lang="en-US" sz="3200" dirty="0" smtClean="0"/>
              <a:t>CPR stopped due to ROSC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491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19812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Zoll</a:t>
            </a:r>
            <a:r>
              <a:rPr lang="en-US" sz="3200" dirty="0" smtClean="0"/>
              <a:t> AED Plus (Biphasic) </a:t>
            </a:r>
          </a:p>
          <a:p>
            <a:r>
              <a:rPr lang="en-US" sz="3200" dirty="0" smtClean="0"/>
              <a:t>Initial Rhythm: V-Fib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407" y="2438400"/>
            <a:ext cx="8107775" cy="2324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285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01138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Defibrillated at 120 joules</a:t>
            </a:r>
          </a:p>
          <a:p>
            <a:r>
              <a:rPr lang="en-US" sz="3200" dirty="0" smtClean="0"/>
              <a:t>CPR continued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19400"/>
            <a:ext cx="8372475" cy="178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2844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2895600"/>
          </a:xfrm>
        </p:spPr>
        <p:txBody>
          <a:bodyPr/>
          <a:lstStyle/>
          <a:p>
            <a:r>
              <a:rPr lang="en-US" sz="3200" dirty="0" smtClean="0"/>
              <a:t>ROSC</a:t>
            </a:r>
          </a:p>
          <a:p>
            <a:r>
              <a:rPr lang="en-US" sz="3200" dirty="0" smtClean="0"/>
              <a:t>Ending Rhythm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41" y="2971800"/>
            <a:ext cx="8490960" cy="1821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648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CPR started without hesitation</a:t>
            </a:r>
          </a:p>
          <a:p>
            <a:r>
              <a:rPr lang="en-US" b="1" dirty="0" smtClean="0"/>
              <a:t>Crowd Control</a:t>
            </a:r>
          </a:p>
          <a:p>
            <a:r>
              <a:rPr lang="en-US" b="1" dirty="0" smtClean="0"/>
              <a:t>AED on the scene</a:t>
            </a:r>
          </a:p>
          <a:p>
            <a:r>
              <a:rPr lang="en-US" b="1" dirty="0" smtClean="0"/>
              <a:t>EMS on scene time </a:t>
            </a:r>
          </a:p>
          <a:p>
            <a:r>
              <a:rPr lang="en-US" b="1" dirty="0" smtClean="0"/>
              <a:t>ROSC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64959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134</TotalTime>
  <Words>221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Castellar</vt:lpstr>
      <vt:lpstr>Impact</vt:lpstr>
      <vt:lpstr>Times New Roman</vt:lpstr>
      <vt:lpstr>NewsPrint</vt:lpstr>
      <vt:lpstr>AEDs Work</vt:lpstr>
      <vt:lpstr>Case Summary</vt:lpstr>
      <vt:lpstr>Time Line</vt:lpstr>
      <vt:lpstr>911 Information</vt:lpstr>
      <vt:lpstr>CPR</vt:lpstr>
      <vt:lpstr>AED</vt:lpstr>
      <vt:lpstr>AED</vt:lpstr>
      <vt:lpstr>AED</vt:lpstr>
      <vt:lpstr>Positives</vt:lpstr>
      <vt:lpstr>Improvements </vt:lpstr>
      <vt:lpstr>AEDs Work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Fire Station 14</dc:creator>
  <cp:lastModifiedBy>Julie Sirmans</cp:lastModifiedBy>
  <cp:revision>13</cp:revision>
  <dcterms:created xsi:type="dcterms:W3CDTF">2015-11-11T18:56:27Z</dcterms:created>
  <dcterms:modified xsi:type="dcterms:W3CDTF">2015-12-10T22:57:35Z</dcterms:modified>
</cp:coreProperties>
</file>