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handoutMasterIdLst>
    <p:handoutMasterId r:id="rId30"/>
  </p:handoutMasterIdLst>
  <p:sldIdLst>
    <p:sldId id="256" r:id="rId5"/>
    <p:sldId id="290" r:id="rId6"/>
    <p:sldId id="319" r:id="rId7"/>
    <p:sldId id="293" r:id="rId8"/>
    <p:sldId id="316" r:id="rId9"/>
    <p:sldId id="294" r:id="rId10"/>
    <p:sldId id="317" r:id="rId11"/>
    <p:sldId id="292" r:id="rId12"/>
    <p:sldId id="295" r:id="rId13"/>
    <p:sldId id="291" r:id="rId14"/>
    <p:sldId id="318" r:id="rId15"/>
    <p:sldId id="260" r:id="rId16"/>
    <p:sldId id="299" r:id="rId17"/>
    <p:sldId id="300" r:id="rId18"/>
    <p:sldId id="320" r:id="rId19"/>
    <p:sldId id="321" r:id="rId20"/>
    <p:sldId id="289" r:id="rId21"/>
    <p:sldId id="306" r:id="rId22"/>
    <p:sldId id="309" r:id="rId23"/>
    <p:sldId id="308" r:id="rId24"/>
    <p:sldId id="325" r:id="rId25"/>
    <p:sldId id="322" r:id="rId26"/>
    <p:sldId id="313" r:id="rId27"/>
    <p:sldId id="28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32" userDrawn="1">
          <p15:clr>
            <a:srgbClr val="A4A3A4"/>
          </p15:clr>
        </p15:guide>
        <p15:guide id="2" pos="694" userDrawn="1">
          <p15:clr>
            <a:srgbClr val="A4A3A4"/>
          </p15:clr>
        </p15:guide>
        <p15:guide id="3" pos="838" userDrawn="1">
          <p15:clr>
            <a:srgbClr val="A4A3A4"/>
          </p15:clr>
        </p15:guide>
        <p15:guide id="4" pos="1296" userDrawn="1">
          <p15:clr>
            <a:srgbClr val="A4A3A4"/>
          </p15:clr>
        </p15:guide>
        <p15:guide id="5" pos="1440" userDrawn="1">
          <p15:clr>
            <a:srgbClr val="A4A3A4"/>
          </p15:clr>
        </p15:guide>
        <p15:guide id="6" pos="1898" userDrawn="1">
          <p15:clr>
            <a:srgbClr val="A4A3A4"/>
          </p15:clr>
        </p15:guide>
        <p15:guide id="7" pos="2044" userDrawn="1">
          <p15:clr>
            <a:srgbClr val="A4A3A4"/>
          </p15:clr>
        </p15:guide>
        <p15:guide id="8" pos="2506" userDrawn="1">
          <p15:clr>
            <a:srgbClr val="A4A3A4"/>
          </p15:clr>
        </p15:guide>
        <p15:guide id="9" pos="2650" userDrawn="1">
          <p15:clr>
            <a:srgbClr val="A4A3A4"/>
          </p15:clr>
        </p15:guide>
        <p15:guide id="10" pos="3108" userDrawn="1">
          <p15:clr>
            <a:srgbClr val="A4A3A4"/>
          </p15:clr>
        </p15:guide>
        <p15:guide id="11" pos="3256" userDrawn="1">
          <p15:clr>
            <a:srgbClr val="A4A3A4"/>
          </p15:clr>
        </p15:guide>
        <p15:guide id="12" pos="3716" userDrawn="1">
          <p15:clr>
            <a:srgbClr val="A4A3A4"/>
          </p15:clr>
        </p15:guide>
        <p15:guide id="13" pos="3860" userDrawn="1">
          <p15:clr>
            <a:srgbClr val="A4A3A4"/>
          </p15:clr>
        </p15:guide>
        <p15:guide id="14" pos="4322" userDrawn="1">
          <p15:clr>
            <a:srgbClr val="A4A3A4"/>
          </p15:clr>
        </p15:guide>
        <p15:guide id="15" pos="4466" userDrawn="1">
          <p15:clr>
            <a:srgbClr val="A4A3A4"/>
          </p15:clr>
        </p15:guide>
        <p15:guide id="16" pos="4922" userDrawn="1">
          <p15:clr>
            <a:srgbClr val="A4A3A4"/>
          </p15:clr>
        </p15:guide>
        <p15:guide id="17" pos="5068" userDrawn="1">
          <p15:clr>
            <a:srgbClr val="A4A3A4"/>
          </p15:clr>
        </p15:guide>
        <p15:guide id="18" pos="5530" userDrawn="1">
          <p15:clr>
            <a:srgbClr val="A4A3A4"/>
          </p15:clr>
        </p15:guide>
        <p15:guide id="19" orient="horz" pos="220" userDrawn="1">
          <p15:clr>
            <a:srgbClr val="A4A3A4"/>
          </p15:clr>
        </p15:guide>
        <p15:guide id="20" orient="horz" pos="802" userDrawn="1">
          <p15:clr>
            <a:srgbClr val="A4A3A4"/>
          </p15:clr>
        </p15:guide>
        <p15:guide id="21" orient="horz" pos="890" userDrawn="1">
          <p15:clr>
            <a:srgbClr val="A4A3A4"/>
          </p15:clr>
        </p15:guide>
        <p15:guide id="22" orient="horz" pos="3770" userDrawn="1">
          <p15:clr>
            <a:srgbClr val="A4A3A4"/>
          </p15:clr>
        </p15:guide>
        <p15:guide id="23" orient="horz" pos="3860" userDrawn="1">
          <p15:clr>
            <a:srgbClr val="A4A3A4"/>
          </p15:clr>
        </p15:guide>
        <p15:guide id="24" orient="horz" pos="41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E65300"/>
    <a:srgbClr val="722282"/>
    <a:srgbClr val="777777"/>
    <a:srgbClr val="006877"/>
    <a:srgbClr val="E87722"/>
    <a:srgbClr val="3D45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264"/>
  </p:normalViewPr>
  <p:slideViewPr>
    <p:cSldViewPr snapToGrid="0">
      <p:cViewPr varScale="1">
        <p:scale>
          <a:sx n="114" d="100"/>
          <a:sy n="114" d="100"/>
        </p:scale>
        <p:origin x="1506" y="102"/>
      </p:cViewPr>
      <p:guideLst>
        <p:guide pos="232"/>
        <p:guide pos="694"/>
        <p:guide pos="838"/>
        <p:guide pos="1296"/>
        <p:guide pos="1440"/>
        <p:guide pos="1898"/>
        <p:guide pos="2044"/>
        <p:guide pos="2506"/>
        <p:guide pos="2650"/>
        <p:guide pos="3108"/>
        <p:guide pos="3256"/>
        <p:guide pos="3716"/>
        <p:guide pos="3860"/>
        <p:guide pos="4322"/>
        <p:guide pos="4466"/>
        <p:guide pos="4922"/>
        <p:guide pos="5068"/>
        <p:guide pos="5530"/>
        <p:guide orient="horz" pos="220"/>
        <p:guide orient="horz" pos="802"/>
        <p:guide orient="horz" pos="890"/>
        <p:guide orient="horz" pos="3770"/>
        <p:guide orient="horz" pos="3860"/>
        <p:guide orient="horz" pos="417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120" d="100"/>
          <a:sy n="120" d="100"/>
        </p:scale>
        <p:origin x="312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5/19/2023</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t>‹#›</a:t>
            </a:fld>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5/19/2023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SCD is a rare event for most schools, even one event carries a heavy burden on families, schools, communities and our state.</a:t>
            </a:r>
            <a:endParaRPr lang="en-US" dirty="0"/>
          </a:p>
        </p:txBody>
      </p:sp>
      <p:sp>
        <p:nvSpPr>
          <p:cNvPr id="4" name="Slide Number Placeholder 3"/>
          <p:cNvSpPr>
            <a:spLocks noGrp="1"/>
          </p:cNvSpPr>
          <p:nvPr>
            <p:ph type="sldNum" sz="quarter" idx="10"/>
          </p:nvPr>
        </p:nvSpPr>
        <p:spPr/>
        <p:txBody>
          <a:bodyPr/>
          <a:lstStyle/>
          <a:p>
            <a:fld id="{114596A5-2D75-403F-A54C-8817B50D65E4}" type="slidenum">
              <a:rPr lang="en-US" smtClean="0"/>
              <a:t>2</a:t>
            </a:fld>
            <a:endParaRPr lang="en-US"/>
          </a:p>
        </p:txBody>
      </p:sp>
    </p:spTree>
    <p:extLst>
      <p:ext uri="{BB962C8B-B14F-4D97-AF65-F5344CB8AC3E}">
        <p14:creationId xmlns:p14="http://schemas.microsoft.com/office/powerpoint/2010/main" val="1555646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rare, this is a list of diagnoses that increase a child’s risk of SCD.  Many will be diagnosed by family history or a personal history of chest pain or syncope during exercise. </a:t>
            </a:r>
          </a:p>
          <a:p>
            <a:endParaRPr lang="en-US" dirty="0"/>
          </a:p>
          <a:p>
            <a:r>
              <a:rPr lang="en-US" dirty="0"/>
              <a:t>These diagnoses are rare and often are diagnosed from a known parent or family member. </a:t>
            </a:r>
          </a:p>
          <a:p>
            <a:endParaRPr lang="en-US" dirty="0"/>
          </a:p>
          <a:p>
            <a:r>
              <a:rPr lang="en-US" dirty="0"/>
              <a:t>Further, when a child is known to have one of these diagnoses they can receive treatment and restrictions to significantly decrease their risk for arrhythmia events.</a:t>
            </a:r>
          </a:p>
          <a:p>
            <a:endParaRPr lang="en-US" dirty="0"/>
          </a:p>
          <a:p>
            <a:r>
              <a:rPr lang="en-US" dirty="0"/>
              <a:t>Which is why a more detailed risk assessment tool has been put forth by the PACES, our pediatric electrophysiology society.</a:t>
            </a:r>
          </a:p>
          <a:p>
            <a:endParaRPr lang="en-US" dirty="0"/>
          </a:p>
        </p:txBody>
      </p:sp>
      <p:sp>
        <p:nvSpPr>
          <p:cNvPr id="4" name="Slide Number Placeholder 3"/>
          <p:cNvSpPr>
            <a:spLocks noGrp="1"/>
          </p:cNvSpPr>
          <p:nvPr>
            <p:ph type="sldNum" sz="quarter" idx="10"/>
          </p:nvPr>
        </p:nvSpPr>
        <p:spPr/>
        <p:txBody>
          <a:bodyPr/>
          <a:lstStyle/>
          <a:p>
            <a:fld id="{114596A5-2D75-403F-A54C-8817B50D65E4}" type="slidenum">
              <a:rPr lang="en-US" smtClean="0"/>
              <a:t>4</a:t>
            </a:fld>
            <a:endParaRPr lang="en-US"/>
          </a:p>
        </p:txBody>
      </p:sp>
    </p:spTree>
    <p:extLst>
      <p:ext uri="{BB962C8B-B14F-4D97-AF65-F5344CB8AC3E}">
        <p14:creationId xmlns:p14="http://schemas.microsoft.com/office/powerpoint/2010/main" val="420355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a:pPr>
            <a:r>
              <a:rPr lang="en-US" sz="1200" kern="1200" dirty="0">
                <a:solidFill>
                  <a:schemeClr val="tx1"/>
                </a:solidFill>
                <a:effectLst/>
                <a:latin typeface="+mn-lt"/>
                <a:ea typeface="+mn-ea"/>
                <a:cs typeface="+mn-cs"/>
              </a:rPr>
              <a:t>The AED should be accessible to a victim within a 2 – 3 minute brisk walk from any point in the school.  Local Fire and/or EMS organizations are often willing to help conduct the assessment.</a:t>
            </a:r>
          </a:p>
          <a:p>
            <a:r>
              <a:rPr lang="en-US" sz="1200" kern="1200" dirty="0">
                <a:solidFill>
                  <a:schemeClr val="tx1"/>
                </a:solidFill>
                <a:effectLst/>
                <a:latin typeface="+mn-lt"/>
                <a:ea typeface="+mn-ea"/>
                <a:cs typeface="+mn-cs"/>
              </a:rPr>
              <a:t>If your school does not have an AED, you will need to acquire rough estimates for the unit(s) and related equipment.  If you need assistance with this process, please contact your local Project ADAM affiliate for support</a:t>
            </a:r>
          </a:p>
          <a:p>
            <a:pPr marL="228600" indent="-228600">
              <a:buAutoNum type="arabicPeriod" startAt="2"/>
            </a:pPr>
            <a:r>
              <a:rPr lang="en-US" sz="1200" kern="1200" dirty="0">
                <a:solidFill>
                  <a:schemeClr val="tx1"/>
                </a:solidFill>
                <a:effectLst/>
                <a:latin typeface="+mn-lt"/>
                <a:ea typeface="+mn-ea"/>
                <a:cs typeface="+mn-cs"/>
              </a:rPr>
              <a:t>In addition to the proper placement of the AED(s), adequate signage is also important to improving the chance of survival for victims who experience SCA.  When you’re posting the signs, think as if you were a visitor who has never been to your school.  Could you follow the signage down the hallways to locate the AED(s) in your school in the event of an emergency? </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sz="1200" kern="1200" dirty="0">
                <a:solidFill>
                  <a:schemeClr val="tx1"/>
                </a:solidFill>
                <a:effectLst/>
                <a:latin typeface="+mn-lt"/>
                <a:ea typeface="+mn-ea"/>
                <a:cs typeface="+mn-cs"/>
              </a:rPr>
              <a:t>Develop a plan/utilize the AED Maintenance document below if you don’t already have a system in place to track and document maintenance checks.  Complete the below School Incident Form and turn it into your local Project ADAM Coordinator anytime the AED is used in an emergency.</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US" sz="1200" kern="1200" dirty="0">
                <a:solidFill>
                  <a:schemeClr val="tx1"/>
                </a:solidFill>
                <a:effectLst/>
                <a:latin typeface="+mn-lt"/>
                <a:ea typeface="+mn-ea"/>
                <a:cs typeface="+mn-cs"/>
              </a:rPr>
              <a:t>Check your AED(s) to make sure they have all the above materials in them and replace any articles that you don’t have to ensure you’re properly equipped for emergencies.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228600" indent="-228600">
              <a:buAutoNum type="arabicPeriod" startAt="2"/>
            </a:pPr>
            <a:endParaRPr lang="en-US" dirty="0"/>
          </a:p>
        </p:txBody>
      </p:sp>
      <p:sp>
        <p:nvSpPr>
          <p:cNvPr id="4" name="Slide Number Placeholder 3"/>
          <p:cNvSpPr>
            <a:spLocks noGrp="1"/>
          </p:cNvSpPr>
          <p:nvPr>
            <p:ph type="sldNum" sz="quarter" idx="10"/>
          </p:nvPr>
        </p:nvSpPr>
        <p:spPr/>
        <p:txBody>
          <a:bodyPr/>
          <a:lstStyle/>
          <a:p>
            <a:fld id="{114596A5-2D75-403F-A54C-8817B50D65E4}" type="slidenum">
              <a:rPr lang="en-US" smtClean="0"/>
              <a:t>12</a:t>
            </a:fld>
            <a:endParaRPr lang="en-US"/>
          </a:p>
        </p:txBody>
      </p:sp>
    </p:spTree>
    <p:extLst>
      <p:ext uri="{BB962C8B-B14F-4D97-AF65-F5344CB8AC3E}">
        <p14:creationId xmlns:p14="http://schemas.microsoft.com/office/powerpoint/2010/main" val="2962213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dirty="0"/>
              <a:t>5.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Selecting a dedicated point person to lead organizational efforts is an instrumental step in creating and maintaining a functional and sustainable program.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Typically the school nurse is the coordinator, but when there’s not a full time nurse available on campus, appoint someone who is there full time that can organize and lead the annual AED drill and CPR/AED all staff training. Some examples of other appointed coordinators are principals, athletic trainers, health teachers,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It is important to create an annual budget for your school’s AED/CPR program.  The budget will help track equipment, training, maintenance costs of the program and should be shared with administration.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lvl="0"/>
            <a:r>
              <a:rPr lang="en-US" dirty="0"/>
              <a:t>6. </a:t>
            </a:r>
            <a:r>
              <a:rPr lang="en-US" sz="1200" kern="1200" dirty="0">
                <a:solidFill>
                  <a:schemeClr val="tx1"/>
                </a:solidFill>
                <a:effectLst/>
                <a:latin typeface="+mn-lt"/>
                <a:ea typeface="+mn-ea"/>
                <a:cs typeface="+mn-cs"/>
              </a:rPr>
              <a:t>This team is comprised of at least 10% of school staff and is expected to keep up-to-date CPR-AED training.  </a:t>
            </a:r>
          </a:p>
          <a:p>
            <a:pPr lvl="0"/>
            <a:r>
              <a:rPr lang="en-US" sz="1200" kern="1200" dirty="0">
                <a:solidFill>
                  <a:schemeClr val="tx1"/>
                </a:solidFill>
                <a:effectLst/>
                <a:latin typeface="+mn-lt"/>
                <a:ea typeface="+mn-ea"/>
                <a:cs typeface="+mn-cs"/>
              </a:rPr>
              <a:t>Members will also participate in at least one cardiac emergency response drill per year.</a:t>
            </a:r>
          </a:p>
          <a:p>
            <a:pPr lvl="0"/>
            <a:r>
              <a:rPr lang="en-US" sz="1200" kern="1200" dirty="0">
                <a:solidFill>
                  <a:schemeClr val="tx1"/>
                </a:solidFill>
                <a:effectLst/>
                <a:latin typeface="+mn-lt"/>
                <a:ea typeface="+mn-ea"/>
                <a:cs typeface="+mn-cs"/>
              </a:rPr>
              <a:t>If you already have a Medical Response/Emergency Response Team in place at your school, start by asking these staff members.  You can also ask your principal if he/she has suggestions/ideas for who to ask to be on the team.  Project ADAM recommends that your team members are scattered throughout the school so you have full coverage and are prepared wherever the emergency occurs.  </a:t>
            </a:r>
          </a:p>
          <a:p>
            <a:endParaRPr lang="en-US" dirty="0"/>
          </a:p>
        </p:txBody>
      </p:sp>
      <p:sp>
        <p:nvSpPr>
          <p:cNvPr id="4" name="Slide Number Placeholder 3"/>
          <p:cNvSpPr>
            <a:spLocks noGrp="1"/>
          </p:cNvSpPr>
          <p:nvPr>
            <p:ph type="sldNum" sz="quarter" idx="10"/>
          </p:nvPr>
        </p:nvSpPr>
        <p:spPr/>
        <p:txBody>
          <a:bodyPr/>
          <a:lstStyle/>
          <a:p>
            <a:fld id="{114596A5-2D75-403F-A54C-8817B50D65E4}" type="slidenum">
              <a:rPr lang="en-US" smtClean="0"/>
              <a:t>13</a:t>
            </a:fld>
            <a:endParaRPr lang="en-US"/>
          </a:p>
        </p:txBody>
      </p:sp>
    </p:spTree>
    <p:extLst>
      <p:ext uri="{BB962C8B-B14F-4D97-AF65-F5344CB8AC3E}">
        <p14:creationId xmlns:p14="http://schemas.microsoft.com/office/powerpoint/2010/main" val="3289912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 </a:t>
            </a:r>
            <a:r>
              <a:rPr lang="en-US" sz="1200" kern="1200" dirty="0">
                <a:solidFill>
                  <a:schemeClr val="tx1"/>
                </a:solidFill>
                <a:effectLst/>
                <a:latin typeface="+mn-lt"/>
                <a:ea typeface="+mn-ea"/>
                <a:cs typeface="+mn-cs"/>
              </a:rPr>
              <a:t>Project ADAM strongly recommends that everyone on your Cardiac Emergency Response Team is CPR certified, however, at the bare minimum, we require every member on the team to have annual Hands Only CPR/AED training with observed compression practice if this not possible and they are NOT certified. </a:t>
            </a:r>
            <a:endParaRPr lang="en-US" dirty="0"/>
          </a:p>
        </p:txBody>
      </p:sp>
      <p:sp>
        <p:nvSpPr>
          <p:cNvPr id="4" name="Slide Number Placeholder 3"/>
          <p:cNvSpPr>
            <a:spLocks noGrp="1"/>
          </p:cNvSpPr>
          <p:nvPr>
            <p:ph type="sldNum" sz="quarter" idx="10"/>
          </p:nvPr>
        </p:nvSpPr>
        <p:spPr/>
        <p:txBody>
          <a:bodyPr/>
          <a:lstStyle/>
          <a:p>
            <a:fld id="{114596A5-2D75-403F-A54C-8817B50D65E4}" type="slidenum">
              <a:rPr lang="en-US" smtClean="0"/>
              <a:t>14</a:t>
            </a:fld>
            <a:endParaRPr lang="en-US"/>
          </a:p>
        </p:txBody>
      </p:sp>
    </p:spTree>
    <p:extLst>
      <p:ext uri="{BB962C8B-B14F-4D97-AF65-F5344CB8AC3E}">
        <p14:creationId xmlns:p14="http://schemas.microsoft.com/office/powerpoint/2010/main" val="223332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statement has been endorsed by the following organizations:</a:t>
            </a:r>
          </a:p>
          <a:p>
            <a:r>
              <a:rPr lang="en-US" sz="1200" b="1" i="0" u="none" strike="noStrike" kern="1200" baseline="0" dirty="0">
                <a:solidFill>
                  <a:schemeClr val="tx1"/>
                </a:solidFill>
                <a:latin typeface="+mn-lt"/>
                <a:ea typeface="+mn-ea"/>
                <a:cs typeface="+mn-cs"/>
              </a:rPr>
              <a:t>American Heart Association </a:t>
            </a:r>
            <a:r>
              <a:rPr lang="en-US" sz="1200" b="0" i="0" u="none" strike="noStrike" kern="1200" baseline="0" dirty="0">
                <a:solidFill>
                  <a:schemeClr val="tx1"/>
                </a:solidFill>
                <a:latin typeface="+mn-lt"/>
                <a:ea typeface="+mn-ea"/>
                <a:cs typeface="+mn-cs"/>
              </a:rPr>
              <a:t>(AHA) Emergency Cardiovascular</a:t>
            </a:r>
          </a:p>
          <a:p>
            <a:r>
              <a:rPr lang="en-US" sz="1200" b="0" i="0" u="none" strike="noStrike" kern="1200" baseline="0" dirty="0">
                <a:solidFill>
                  <a:schemeClr val="tx1"/>
                </a:solidFill>
                <a:latin typeface="+mn-lt"/>
                <a:ea typeface="+mn-ea"/>
                <a:cs typeface="+mn-cs"/>
              </a:rPr>
              <a:t>Care Committee, </a:t>
            </a:r>
            <a:r>
              <a:rPr lang="en-US" sz="1200" b="1" i="0" u="none" strike="noStrike" kern="1200" baseline="0" dirty="0">
                <a:solidFill>
                  <a:schemeClr val="tx1"/>
                </a:solidFill>
                <a:latin typeface="+mn-lt"/>
                <a:ea typeface="+mn-ea"/>
                <a:cs typeface="+mn-cs"/>
              </a:rPr>
              <a:t>American Academy of Pediatrics</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American College of Emergency Physicians, American National</a:t>
            </a:r>
          </a:p>
          <a:p>
            <a:r>
              <a:rPr lang="en-US" sz="1200" b="0" i="0" u="none" strike="noStrike" kern="1200" baseline="0" dirty="0">
                <a:solidFill>
                  <a:schemeClr val="tx1"/>
                </a:solidFill>
                <a:latin typeface="+mn-lt"/>
                <a:ea typeface="+mn-ea"/>
                <a:cs typeface="+mn-cs"/>
              </a:rPr>
              <a:t>Red Cross</a:t>
            </a:r>
            <a:r>
              <a:rPr lang="en-US" sz="1200" b="1" i="0" u="none" strike="noStrike" kern="1200" baseline="0" dirty="0">
                <a:solidFill>
                  <a:schemeClr val="tx1"/>
                </a:solidFill>
                <a:latin typeface="+mn-lt"/>
                <a:ea typeface="+mn-ea"/>
                <a:cs typeface="+mn-cs"/>
              </a:rPr>
              <a:t>, National Association of School Nurses</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National</a:t>
            </a:r>
          </a:p>
          <a:p>
            <a:r>
              <a:rPr lang="en-US" sz="1200" b="1" i="0" u="none" strike="noStrike" kern="1200" baseline="0" dirty="0">
                <a:solidFill>
                  <a:schemeClr val="tx1"/>
                </a:solidFill>
                <a:latin typeface="+mn-lt"/>
                <a:ea typeface="+mn-ea"/>
                <a:cs typeface="+mn-cs"/>
              </a:rPr>
              <a:t>Association of State EMS Directors, National Association of</a:t>
            </a:r>
          </a:p>
          <a:p>
            <a:r>
              <a:rPr lang="en-US" sz="1200" b="1" i="0" u="none" strike="noStrike" kern="1200" baseline="0" dirty="0">
                <a:solidFill>
                  <a:schemeClr val="tx1"/>
                </a:solidFill>
                <a:latin typeface="+mn-lt"/>
                <a:ea typeface="+mn-ea"/>
                <a:cs typeface="+mn-cs"/>
              </a:rPr>
              <a:t>EMS Physicians, National Association of Emergency Medical</a:t>
            </a:r>
          </a:p>
          <a:p>
            <a:r>
              <a:rPr lang="en-US" sz="1200" b="1" i="0" u="none" strike="noStrike" kern="1200" baseline="0" dirty="0">
                <a:solidFill>
                  <a:schemeClr val="tx1"/>
                </a:solidFill>
                <a:latin typeface="+mn-lt"/>
                <a:ea typeface="+mn-ea"/>
                <a:cs typeface="+mn-cs"/>
              </a:rPr>
              <a:t>Technicians</a:t>
            </a:r>
            <a:r>
              <a:rPr lang="en-US" sz="1200" b="0" i="0" u="none" strike="noStrike" kern="1200" baseline="0" dirty="0">
                <a:solidFill>
                  <a:schemeClr val="tx1"/>
                </a:solidFill>
                <a:latin typeface="+mn-lt"/>
                <a:ea typeface="+mn-ea"/>
                <a:cs typeface="+mn-cs"/>
              </a:rPr>
              <a:t>, and </a:t>
            </a:r>
            <a:r>
              <a:rPr lang="en-US" sz="1200" b="1" i="0" u="none" strike="noStrike" kern="1200" baseline="0" dirty="0">
                <a:solidFill>
                  <a:schemeClr val="tx1"/>
                </a:solidFill>
                <a:latin typeface="+mn-lt"/>
                <a:ea typeface="+mn-ea"/>
                <a:cs typeface="+mn-cs"/>
              </a:rPr>
              <a:t>the Program for School Preparedness and</a:t>
            </a:r>
          </a:p>
          <a:p>
            <a:r>
              <a:rPr lang="en-US" sz="1200" b="1" i="0" u="none" strike="noStrike" kern="1200" baseline="0" dirty="0">
                <a:solidFill>
                  <a:schemeClr val="tx1"/>
                </a:solidFill>
                <a:latin typeface="+mn-lt"/>
                <a:ea typeface="+mn-ea"/>
                <a:cs typeface="+mn-cs"/>
              </a:rPr>
              <a:t>Planning</a:t>
            </a:r>
            <a:r>
              <a:rPr lang="en-US" sz="1200" b="0" i="0" u="none" strike="noStrike" kern="1200" baseline="0" dirty="0">
                <a:solidFill>
                  <a:schemeClr val="tx1"/>
                </a:solidFill>
                <a:latin typeface="+mn-lt"/>
                <a:ea typeface="+mn-ea"/>
                <a:cs typeface="+mn-cs"/>
              </a:rPr>
              <a:t>, National Center for Disaster Preparedness, Columbia</a:t>
            </a:r>
          </a:p>
          <a:p>
            <a:r>
              <a:rPr lang="en-US" sz="1200" b="0" i="0" u="none" strike="noStrike" kern="1200" baseline="0" dirty="0">
                <a:solidFill>
                  <a:schemeClr val="tx1"/>
                </a:solidFill>
                <a:latin typeface="+mn-lt"/>
                <a:ea typeface="+mn-ea"/>
                <a:cs typeface="+mn-cs"/>
              </a:rPr>
              <a:t>University Mailman School of Public Health.</a:t>
            </a:r>
            <a:endParaRPr lang="en-US" dirty="0"/>
          </a:p>
        </p:txBody>
      </p:sp>
      <p:sp>
        <p:nvSpPr>
          <p:cNvPr id="4" name="Slide Number Placeholder 3"/>
          <p:cNvSpPr>
            <a:spLocks noGrp="1"/>
          </p:cNvSpPr>
          <p:nvPr>
            <p:ph type="sldNum" sz="quarter" idx="10"/>
          </p:nvPr>
        </p:nvSpPr>
        <p:spPr/>
        <p:txBody>
          <a:bodyPr/>
          <a:lstStyle/>
          <a:p>
            <a:fld id="{114596A5-2D75-403F-A54C-8817B50D65E4}" type="slidenum">
              <a:rPr lang="en-US" smtClean="0"/>
              <a:t>16</a:t>
            </a:fld>
            <a:endParaRPr lang="en-US"/>
          </a:p>
        </p:txBody>
      </p:sp>
    </p:spTree>
    <p:extLst>
      <p:ext uri="{BB962C8B-B14F-4D97-AF65-F5344CB8AC3E}">
        <p14:creationId xmlns:p14="http://schemas.microsoft.com/office/powerpoint/2010/main" val="2185726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5CC17B62-8F17-4111-B083-3AC63A3E0257}"/>
              </a:ext>
            </a:extLst>
          </p:cNvPr>
          <p:cNvSpPr>
            <a:spLocks noGrp="1"/>
          </p:cNvSpPr>
          <p:nvPr>
            <p:ph type="dt" sz="half" idx="10"/>
          </p:nvPr>
        </p:nvSpPr>
        <p:spPr>
          <a:xfrm>
            <a:off x="2290761" y="3388180"/>
            <a:ext cx="6488113" cy="326247"/>
          </a:xfrm>
        </p:spPr>
        <p:txBody>
          <a:bodyPr/>
          <a:lstStyle>
            <a:lvl1pPr>
              <a:defRPr sz="1200">
                <a:solidFill>
                  <a:schemeClr val="bg1"/>
                </a:solidFill>
                <a:latin typeface="+mn-lt"/>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r>
              <a:rPr lang="en-US"/>
              <a:t>mm.dd.yyyy</a:t>
            </a:r>
            <a:endParaRPr lang="en-US" dirty="0"/>
          </a:p>
        </p:txBody>
      </p:sp>
      <p:sp>
        <p:nvSpPr>
          <p:cNvPr id="10" name="Text Placeholder 9">
            <a:extLst>
              <a:ext uri="{FF2B5EF4-FFF2-40B4-BE49-F238E27FC236}">
                <a16:creationId xmlns:a16="http://schemas.microsoft.com/office/drawing/2014/main" id="{CF417E6A-C399-4D34-AA35-6617A97C73B1}"/>
              </a:ext>
            </a:extLst>
          </p:cNvPr>
          <p:cNvSpPr>
            <a:spLocks noGrp="1"/>
          </p:cNvSpPr>
          <p:nvPr>
            <p:ph type="body" sz="quarter" idx="13"/>
          </p:nvPr>
        </p:nvSpPr>
        <p:spPr>
          <a:xfrm>
            <a:off x="2285999" y="2669721"/>
            <a:ext cx="6492876" cy="718459"/>
          </a:xfrm>
        </p:spPr>
        <p:txBody>
          <a:bodyPr tIns="137160" anchor="t" anchorCtr="0"/>
          <a:lstStyle>
            <a:lvl1pPr>
              <a:lnSpc>
                <a:spcPts val="2000"/>
              </a:lnSpc>
              <a:spcAft>
                <a:spcPts val="0"/>
              </a:spcAft>
              <a:defRPr sz="1600" b="0">
                <a:solidFill>
                  <a:schemeClr val="bg1"/>
                </a:solidFill>
              </a:defRPr>
            </a:lvl1pPr>
            <a:lvl2pPr>
              <a:lnSpc>
                <a:spcPts val="2000"/>
              </a:lnSpc>
              <a:spcAft>
                <a:spcPts val="0"/>
              </a:spcAft>
              <a:defRPr sz="1600" b="0">
                <a:solidFill>
                  <a:schemeClr val="bg1"/>
                </a:solidFill>
              </a:defRPr>
            </a:lvl2pPr>
            <a:lvl3pPr marL="0" indent="0">
              <a:lnSpc>
                <a:spcPts val="2000"/>
              </a:lnSpc>
              <a:spcAft>
                <a:spcPts val="0"/>
              </a:spcAft>
              <a:buNone/>
              <a:defRPr sz="1600" b="0">
                <a:solidFill>
                  <a:schemeClr val="bg1"/>
                </a:solidFill>
              </a:defRPr>
            </a:lvl3pPr>
            <a:lvl4pPr marL="0" indent="0">
              <a:spcAft>
                <a:spcPts val="0"/>
              </a:spcAft>
              <a:buNone/>
              <a:defRPr sz="1600" b="0">
                <a:solidFill>
                  <a:schemeClr val="bg1"/>
                </a:solidFill>
              </a:defRPr>
            </a:lvl4pPr>
            <a:lvl5pPr marL="0" indent="0">
              <a:spcAft>
                <a:spcPts val="0"/>
              </a:spcAft>
              <a:buNone/>
              <a:defRPr sz="1600" b="0">
                <a:solidFill>
                  <a:schemeClr val="bg1"/>
                </a:solidFill>
              </a:defRPr>
            </a:lvl5pPr>
            <a:lvl6pPr marL="0" indent="0">
              <a:spcAft>
                <a:spcPts val="0"/>
              </a:spcAft>
              <a:buNone/>
              <a:defRPr sz="1600" b="0">
                <a:solidFill>
                  <a:schemeClr val="bg1"/>
                </a:solidFill>
              </a:defRPr>
            </a:lvl6pPr>
            <a:lvl7pPr marL="0" indent="0">
              <a:spcAft>
                <a:spcPts val="0"/>
              </a:spcAft>
              <a:buNone/>
              <a:defRPr sz="1600" b="0">
                <a:solidFill>
                  <a:schemeClr val="bg1"/>
                </a:solidFill>
              </a:defRPr>
            </a:lvl7pPr>
            <a:lvl8pPr marL="0" indent="0">
              <a:lnSpc>
                <a:spcPts val="2000"/>
              </a:lnSpc>
              <a:spcAft>
                <a:spcPts val="0"/>
              </a:spcAft>
              <a:buNone/>
              <a:defRPr sz="1600" b="0">
                <a:solidFill>
                  <a:schemeClr val="bg1"/>
                </a:solidFill>
              </a:defRPr>
            </a:lvl8pPr>
            <a:lvl9pPr marL="0" indent="0">
              <a:lnSpc>
                <a:spcPts val="2000"/>
              </a:lnSpc>
              <a:spcAft>
                <a:spcPts val="0"/>
              </a:spcAft>
              <a:buNone/>
              <a:defRPr sz="1600" b="0">
                <a:solidFill>
                  <a:schemeClr val="bg1"/>
                </a:solidFill>
              </a:defRPr>
            </a:lvl9pPr>
          </a:lstStyle>
          <a:p>
            <a:pPr lvl="0"/>
            <a:r>
              <a:rPr lang="en-US"/>
              <a:t>Click to edit Master text styles</a:t>
            </a:r>
          </a:p>
        </p:txBody>
      </p:sp>
      <p:sp>
        <p:nvSpPr>
          <p:cNvPr id="4" name="Title 3"/>
          <p:cNvSpPr>
            <a:spLocks noGrp="1"/>
          </p:cNvSpPr>
          <p:nvPr>
            <p:ph type="title"/>
          </p:nvPr>
        </p:nvSpPr>
        <p:spPr>
          <a:xfrm>
            <a:off x="2285999" y="1412875"/>
            <a:ext cx="6492875" cy="1256846"/>
          </a:xfrm>
        </p:spPr>
        <p:txBody>
          <a:bodyPr tIns="0" bIns="0" anchor="b" anchorCtr="0"/>
          <a:lstStyle>
            <a:lvl1pPr>
              <a:defRPr sz="3200">
                <a:solidFill>
                  <a:schemeClr val="bg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85817057-1DC1-2648-9F21-77670920D8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300" y="349250"/>
            <a:ext cx="1689100" cy="498422"/>
          </a:xfrm>
          <a:prstGeom prst="rect">
            <a:avLst/>
          </a:prstGeom>
        </p:spPr>
      </p:pic>
    </p:spTree>
    <p:extLst>
      <p:ext uri="{BB962C8B-B14F-4D97-AF65-F5344CB8AC3E}">
        <p14:creationId xmlns:p14="http://schemas.microsoft.com/office/powerpoint/2010/main" val="4927760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_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sp>
        <p:nvSpPr>
          <p:cNvPr id="10"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368301" y="1412874"/>
            <a:ext cx="3609974" cy="4572001"/>
          </a:xfrm>
        </p:spPr>
        <p:txBody>
          <a:bodyPr tIns="731520" bIns="0" anchor="ctr" anchorCtr="0"/>
          <a:lstStyle>
            <a:lvl1pPr marL="117475" indent="-117475">
              <a:tabLst/>
              <a:defRPr sz="3200" b="0">
                <a:solidFill>
                  <a:schemeClr val="bg1"/>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753A3033-8A54-A142-B6F1-F87CA8BEA538}"/>
              </a:ext>
            </a:extLst>
          </p:cNvPr>
          <p:cNvSpPr>
            <a:spLocks noGrp="1"/>
          </p:cNvSpPr>
          <p:nvPr>
            <p:ph type="pic" sz="quarter" idx="13"/>
          </p:nvPr>
        </p:nvSpPr>
        <p:spPr>
          <a:xfrm>
            <a:off x="1291341" y="0"/>
            <a:ext cx="7852659" cy="5445456"/>
          </a:xfrm>
          <a:custGeom>
            <a:avLst/>
            <a:gdLst>
              <a:gd name="connsiteX0" fmla="*/ 0 w 7852659"/>
              <a:gd name="connsiteY0" fmla="*/ 0 h 5445456"/>
              <a:gd name="connsiteX1" fmla="*/ 7852659 w 7852659"/>
              <a:gd name="connsiteY1" fmla="*/ 0 h 5445456"/>
              <a:gd name="connsiteX2" fmla="*/ 7852659 w 7852659"/>
              <a:gd name="connsiteY2" fmla="*/ 1989721 h 5445456"/>
              <a:gd name="connsiteX3" fmla="*/ 4397246 w 7852659"/>
              <a:gd name="connsiteY3" fmla="*/ 5445456 h 5445456"/>
              <a:gd name="connsiteX4" fmla="*/ 4397246 w 7852659"/>
              <a:gd name="connsiteY4" fmla="*/ 4398346 h 5445456"/>
              <a:gd name="connsiteX5" fmla="*/ 0 w 7852659"/>
              <a:gd name="connsiteY5" fmla="*/ 0 h 544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2659" h="5445456">
                <a:moveTo>
                  <a:pt x="0" y="0"/>
                </a:moveTo>
                <a:cubicBezTo>
                  <a:pt x="0" y="0"/>
                  <a:pt x="0" y="0"/>
                  <a:pt x="7852659" y="0"/>
                </a:cubicBezTo>
                <a:cubicBezTo>
                  <a:pt x="7852659" y="0"/>
                  <a:pt x="7852659" y="0"/>
                  <a:pt x="7852659" y="1989721"/>
                </a:cubicBezTo>
                <a:lnTo>
                  <a:pt x="4397246" y="5445456"/>
                </a:lnTo>
                <a:cubicBezTo>
                  <a:pt x="4692406" y="5150242"/>
                  <a:pt x="4692406" y="4693255"/>
                  <a:pt x="4397246" y="4398346"/>
                </a:cubicBezTo>
                <a:cubicBezTo>
                  <a:pt x="4397246" y="4398346"/>
                  <a:pt x="4397246" y="4398346"/>
                  <a:pt x="0" y="0"/>
                </a:cubicBezTo>
                <a:close/>
              </a:path>
            </a:pathLst>
          </a:custGeom>
          <a:solidFill>
            <a:schemeClr val="bg1">
              <a:lumMod val="65000"/>
            </a:schemeClr>
          </a:solidFill>
        </p:spPr>
        <p:txBody>
          <a:bodyPr wrap="square" lIns="3474720" tIns="0" bIns="731520" anchor="ctr" anchorCtr="0">
            <a:noAutofit/>
          </a:bodyPr>
          <a:lstStyle/>
          <a:p>
            <a:r>
              <a:rPr lang="en-US"/>
              <a:t>Click icon to add picture</a:t>
            </a:r>
          </a:p>
        </p:txBody>
      </p:sp>
      <p:pic>
        <p:nvPicPr>
          <p:cNvPr id="9" name="Picture 8">
            <a:extLst>
              <a:ext uri="{FF2B5EF4-FFF2-40B4-BE49-F238E27FC236}">
                <a16:creationId xmlns:a16="http://schemas.microsoft.com/office/drawing/2014/main" id="{C1781536-1414-3943-ABA9-1ECB99AE23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sp>
        <p:nvSpPr>
          <p:cNvPr id="10"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368301" y="1412874"/>
            <a:ext cx="3609974" cy="4572001"/>
          </a:xfrm>
        </p:spPr>
        <p:txBody>
          <a:bodyPr tIns="731520" bIns="0" anchor="ctr" anchorCtr="0"/>
          <a:lstStyle>
            <a:lvl1pPr marL="117475" indent="-117475">
              <a:tabLst/>
              <a:defRPr sz="3200" b="0">
                <a:solidFill>
                  <a:schemeClr val="bg1"/>
                </a:solidFill>
              </a:defRPr>
            </a:lvl1pPr>
          </a:lstStyle>
          <a:p>
            <a:r>
              <a:rPr lang="en-US" dirty="0"/>
              <a:t>“Click to edit Master title style”</a:t>
            </a:r>
          </a:p>
        </p:txBody>
      </p:sp>
      <p:sp>
        <p:nvSpPr>
          <p:cNvPr id="8" name="Picture Placeholder 7">
            <a:extLst>
              <a:ext uri="{FF2B5EF4-FFF2-40B4-BE49-F238E27FC236}">
                <a16:creationId xmlns:a16="http://schemas.microsoft.com/office/drawing/2014/main" id="{8D5C5083-14DD-3C4D-AED9-38FA927627DB}"/>
              </a:ext>
            </a:extLst>
          </p:cNvPr>
          <p:cNvSpPr>
            <a:spLocks noGrp="1"/>
          </p:cNvSpPr>
          <p:nvPr>
            <p:ph type="pic" sz="quarter" idx="13"/>
          </p:nvPr>
        </p:nvSpPr>
        <p:spPr>
          <a:xfrm>
            <a:off x="1291341" y="0"/>
            <a:ext cx="7852659" cy="5445456"/>
          </a:xfrm>
          <a:custGeom>
            <a:avLst/>
            <a:gdLst>
              <a:gd name="connsiteX0" fmla="*/ 0 w 7852659"/>
              <a:gd name="connsiteY0" fmla="*/ 0 h 5445456"/>
              <a:gd name="connsiteX1" fmla="*/ 7852659 w 7852659"/>
              <a:gd name="connsiteY1" fmla="*/ 0 h 5445456"/>
              <a:gd name="connsiteX2" fmla="*/ 7852659 w 7852659"/>
              <a:gd name="connsiteY2" fmla="*/ 1989721 h 5445456"/>
              <a:gd name="connsiteX3" fmla="*/ 4397246 w 7852659"/>
              <a:gd name="connsiteY3" fmla="*/ 5445456 h 5445456"/>
              <a:gd name="connsiteX4" fmla="*/ 4397246 w 7852659"/>
              <a:gd name="connsiteY4" fmla="*/ 4398346 h 5445456"/>
              <a:gd name="connsiteX5" fmla="*/ 0 w 7852659"/>
              <a:gd name="connsiteY5" fmla="*/ 0 h 5445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2659" h="5445456">
                <a:moveTo>
                  <a:pt x="0" y="0"/>
                </a:moveTo>
                <a:cubicBezTo>
                  <a:pt x="0" y="0"/>
                  <a:pt x="0" y="0"/>
                  <a:pt x="7852659" y="0"/>
                </a:cubicBezTo>
                <a:cubicBezTo>
                  <a:pt x="7852659" y="0"/>
                  <a:pt x="7852659" y="0"/>
                  <a:pt x="7852659" y="1989721"/>
                </a:cubicBezTo>
                <a:lnTo>
                  <a:pt x="4397246" y="5445456"/>
                </a:lnTo>
                <a:cubicBezTo>
                  <a:pt x="4692406" y="5150242"/>
                  <a:pt x="4692406" y="4693255"/>
                  <a:pt x="4397246" y="4398346"/>
                </a:cubicBezTo>
                <a:cubicBezTo>
                  <a:pt x="4397246" y="4398346"/>
                  <a:pt x="4397246" y="4398346"/>
                  <a:pt x="0" y="0"/>
                </a:cubicBezTo>
                <a:close/>
              </a:path>
            </a:pathLst>
          </a:custGeom>
          <a:solidFill>
            <a:schemeClr val="bg1">
              <a:lumMod val="65000"/>
            </a:schemeClr>
          </a:solidFill>
        </p:spPr>
        <p:txBody>
          <a:bodyPr wrap="square" lIns="3474720" tIns="0" bIns="731520" anchor="ctr" anchorCtr="0">
            <a:noAutofit/>
          </a:bodyPr>
          <a:lstStyle/>
          <a:p>
            <a:r>
              <a:rPr lang="en-US"/>
              <a:t>Click icon to add picture</a:t>
            </a:r>
          </a:p>
        </p:txBody>
      </p:sp>
      <p:pic>
        <p:nvPicPr>
          <p:cNvPr id="11" name="Picture 10">
            <a:extLst>
              <a:ext uri="{FF2B5EF4-FFF2-40B4-BE49-F238E27FC236}">
                <a16:creationId xmlns:a16="http://schemas.microsoft.com/office/drawing/2014/main" id="{0976CE94-8A67-874A-8C00-46D576565A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extLst>
      <p:ext uri="{BB962C8B-B14F-4D97-AF65-F5344CB8AC3E}">
        <p14:creationId xmlns:p14="http://schemas.microsoft.com/office/powerpoint/2010/main" val="753427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_1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299" y="349250"/>
            <a:ext cx="7445375"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368300" y="1412875"/>
            <a:ext cx="744854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B7A471ED-6B6C-2E4F-AEF1-94E2AD07A5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extLst>
      <p:ext uri="{BB962C8B-B14F-4D97-AF65-F5344CB8AC3E}">
        <p14:creationId xmlns:p14="http://schemas.microsoft.com/office/powerpoint/2010/main" val="93670054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_1 column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299" y="349250"/>
            <a:ext cx="7445375" cy="923925"/>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368300" y="1412875"/>
            <a:ext cx="7448549"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662585ED-694C-B146-904E-B1D8591F02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extLst>
      <p:ext uri="{BB962C8B-B14F-4D97-AF65-F5344CB8AC3E}">
        <p14:creationId xmlns:p14="http://schemas.microsoft.com/office/powerpoint/2010/main" val="105212774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_2/3 content 1/3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6713" y="349249"/>
            <a:ext cx="8412162"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368300" y="1412874"/>
            <a:ext cx="5530850" cy="457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6"/>
          <p:cNvSpPr>
            <a:spLocks noGrp="1"/>
          </p:cNvSpPr>
          <p:nvPr>
            <p:ph type="pic" sz="quarter" idx="16"/>
          </p:nvPr>
        </p:nvSpPr>
        <p:spPr>
          <a:xfrm>
            <a:off x="6126163" y="1412875"/>
            <a:ext cx="3017837" cy="4572000"/>
          </a:xfrm>
          <a:solidFill>
            <a:schemeClr val="bg1">
              <a:lumMod val="65000"/>
            </a:schemeClr>
          </a:solidFill>
        </p:spPr>
        <p:txBody>
          <a:bodyPr tIns="731520" anchor="ctr" anchorCtr="0"/>
          <a:lstStyle>
            <a:lvl1pPr algn="ctr">
              <a:defRPr sz="1600" b="0">
                <a:solidFill>
                  <a:schemeClr val="bg2"/>
                </a:solidFill>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411341F4-F34B-664D-85AA-EFC88197E1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extLst>
      <p:ext uri="{BB962C8B-B14F-4D97-AF65-F5344CB8AC3E}">
        <p14:creationId xmlns:p14="http://schemas.microsoft.com/office/powerpoint/2010/main" val="310071982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_2/3 content 1/3 imag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299" y="349250"/>
            <a:ext cx="8410576" cy="923925"/>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368301" y="1412875"/>
            <a:ext cx="5530850"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6">
            <a:extLst>
              <a:ext uri="{FF2B5EF4-FFF2-40B4-BE49-F238E27FC236}">
                <a16:creationId xmlns:a16="http://schemas.microsoft.com/office/drawing/2014/main" id="{C56A2007-3CA8-DB42-892E-9E00C7483146}"/>
              </a:ext>
            </a:extLst>
          </p:cNvPr>
          <p:cNvSpPr>
            <a:spLocks noGrp="1"/>
          </p:cNvSpPr>
          <p:nvPr>
            <p:ph type="pic" sz="quarter" idx="16"/>
          </p:nvPr>
        </p:nvSpPr>
        <p:spPr>
          <a:xfrm>
            <a:off x="6126163" y="1412875"/>
            <a:ext cx="3017837" cy="4572000"/>
          </a:xfrm>
          <a:solidFill>
            <a:schemeClr val="bg1">
              <a:lumMod val="65000"/>
            </a:schemeClr>
          </a:solidFill>
        </p:spPr>
        <p:txBody>
          <a:bodyPr tIns="731520" anchor="ctr" anchorCtr="0"/>
          <a:lstStyle>
            <a:lvl1pPr algn="ctr">
              <a:defRPr sz="1600" b="0">
                <a:solidFill>
                  <a:schemeClr val="bg2"/>
                </a:solidFill>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14E35234-B60C-974D-A08B-9D0376D5E2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extLst>
      <p:ext uri="{BB962C8B-B14F-4D97-AF65-F5344CB8AC3E}">
        <p14:creationId xmlns:p14="http://schemas.microsoft.com/office/powerpoint/2010/main" val="112403639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_1/3 content 2/3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6713" y="349249"/>
            <a:ext cx="8412162"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368300" y="1412874"/>
            <a:ext cx="2644775" cy="457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6"/>
          <p:cNvSpPr>
            <a:spLocks noGrp="1"/>
          </p:cNvSpPr>
          <p:nvPr>
            <p:ph type="pic" sz="quarter" idx="16"/>
          </p:nvPr>
        </p:nvSpPr>
        <p:spPr>
          <a:xfrm>
            <a:off x="3244851" y="1412875"/>
            <a:ext cx="5899150" cy="4572000"/>
          </a:xfrm>
          <a:solidFill>
            <a:schemeClr val="bg1">
              <a:lumMod val="65000"/>
            </a:schemeClr>
          </a:solidFill>
        </p:spPr>
        <p:txBody>
          <a:bodyPr tIns="731520" anchor="ctr" anchorCtr="0"/>
          <a:lstStyle>
            <a:lvl1pPr algn="ctr">
              <a:defRPr sz="1600" b="0">
                <a:solidFill>
                  <a:schemeClr val="bg2"/>
                </a:solidFill>
              </a:defRPr>
            </a:lvl1pPr>
          </a:lstStyle>
          <a:p>
            <a:r>
              <a:rPr lang="en-US"/>
              <a:t>Click icon to add picture</a:t>
            </a:r>
            <a:endParaRPr lang="en-US" dirty="0"/>
          </a:p>
        </p:txBody>
      </p:sp>
      <p:pic>
        <p:nvPicPr>
          <p:cNvPr id="12" name="Picture 11">
            <a:extLst>
              <a:ext uri="{FF2B5EF4-FFF2-40B4-BE49-F238E27FC236}">
                <a16:creationId xmlns:a16="http://schemas.microsoft.com/office/drawing/2014/main" id="{FBEFC911-D34A-A24B-85ED-DEE52C72DA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extLst>
      <p:ext uri="{BB962C8B-B14F-4D97-AF65-F5344CB8AC3E}">
        <p14:creationId xmlns:p14="http://schemas.microsoft.com/office/powerpoint/2010/main" val="354876166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_1/3 content 2/3 imag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299" y="349249"/>
            <a:ext cx="8410575"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368300" y="1412874"/>
            <a:ext cx="2644775" cy="4572001"/>
          </a:xfrm>
        </p:spPr>
        <p:txBody>
          <a:bodyPr tIns="18288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011A973F-9494-524F-9912-63E9E3D6CB38}"/>
              </a:ext>
            </a:extLst>
          </p:cNvPr>
          <p:cNvSpPr>
            <a:spLocks noGrp="1"/>
          </p:cNvSpPr>
          <p:nvPr>
            <p:ph type="pic" sz="quarter" idx="16"/>
          </p:nvPr>
        </p:nvSpPr>
        <p:spPr>
          <a:xfrm>
            <a:off x="3242775" y="1412874"/>
            <a:ext cx="5901225" cy="4576172"/>
          </a:xfrm>
          <a:custGeom>
            <a:avLst/>
            <a:gdLst>
              <a:gd name="connsiteX0" fmla="*/ 0 w 5901225"/>
              <a:gd name="connsiteY0" fmla="*/ 0 h 4576172"/>
              <a:gd name="connsiteX1" fmla="*/ 5901225 w 5901225"/>
              <a:gd name="connsiteY1" fmla="*/ 0 h 4576172"/>
              <a:gd name="connsiteX2" fmla="*/ 5901225 w 5901225"/>
              <a:gd name="connsiteY2" fmla="*/ 4576172 h 4576172"/>
              <a:gd name="connsiteX3" fmla="*/ 543354 w 5901225"/>
              <a:gd name="connsiteY3" fmla="*/ 4566714 h 4576172"/>
              <a:gd name="connsiteX4" fmla="*/ 0 w 5901225"/>
              <a:gd name="connsiteY4" fmla="*/ 4023334 h 4576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1225" h="4576172">
                <a:moveTo>
                  <a:pt x="0" y="0"/>
                </a:moveTo>
                <a:cubicBezTo>
                  <a:pt x="5901225" y="0"/>
                  <a:pt x="5901225" y="0"/>
                  <a:pt x="5901225" y="0"/>
                </a:cubicBezTo>
                <a:cubicBezTo>
                  <a:pt x="5901225" y="4576172"/>
                  <a:pt x="5901225" y="4576172"/>
                  <a:pt x="5901225" y="4576172"/>
                </a:cubicBezTo>
                <a:cubicBezTo>
                  <a:pt x="543354" y="4566714"/>
                  <a:pt x="543354" y="4566714"/>
                  <a:pt x="543354" y="4566714"/>
                </a:cubicBezTo>
                <a:cubicBezTo>
                  <a:pt x="238270" y="4566714"/>
                  <a:pt x="0" y="4318669"/>
                  <a:pt x="0" y="4023334"/>
                </a:cubicBezTo>
                <a:close/>
              </a:path>
            </a:pathLst>
          </a:custGeom>
          <a:solidFill>
            <a:schemeClr val="bg1">
              <a:lumMod val="65000"/>
            </a:schemeClr>
          </a:solidFill>
        </p:spPr>
        <p:txBody>
          <a:bodyPr wrap="square" lIns="2560320" tIns="731520" rIns="0" anchor="ctr" anchorCtr="0">
            <a:noAutofit/>
          </a:bodyPr>
          <a:lstStyle/>
          <a:p>
            <a:r>
              <a:rPr lang="en-US"/>
              <a:t>Click icon to add picture</a:t>
            </a:r>
          </a:p>
        </p:txBody>
      </p:sp>
      <p:pic>
        <p:nvPicPr>
          <p:cNvPr id="13" name="Picture 12">
            <a:extLst>
              <a:ext uri="{FF2B5EF4-FFF2-40B4-BE49-F238E27FC236}">
                <a16:creationId xmlns:a16="http://schemas.microsoft.com/office/drawing/2014/main" id="{32307D6C-5A21-284E-87AC-5DE12D2BA9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extLst>
      <p:ext uri="{BB962C8B-B14F-4D97-AF65-F5344CB8AC3E}">
        <p14:creationId xmlns:p14="http://schemas.microsoft.com/office/powerpoint/2010/main" val="210655776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_2col content 1/3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6713" y="349249"/>
            <a:ext cx="8412162"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DF0A26A0-13A4-4FE0-972A-7E832073E8CE}"/>
              </a:ext>
            </a:extLst>
          </p:cNvPr>
          <p:cNvSpPr>
            <a:spLocks noGrp="1"/>
          </p:cNvSpPr>
          <p:nvPr>
            <p:ph sz="quarter" idx="14"/>
          </p:nvPr>
        </p:nvSpPr>
        <p:spPr>
          <a:xfrm>
            <a:off x="3244851" y="1412875"/>
            <a:ext cx="26543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08FCB067-4CCE-4E9A-AF59-E37348367906}"/>
              </a:ext>
            </a:extLst>
          </p:cNvPr>
          <p:cNvSpPr>
            <a:spLocks noGrp="1"/>
          </p:cNvSpPr>
          <p:nvPr>
            <p:ph sz="quarter" idx="15"/>
          </p:nvPr>
        </p:nvSpPr>
        <p:spPr>
          <a:xfrm>
            <a:off x="368300" y="1412868"/>
            <a:ext cx="2644775" cy="4571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6"/>
          </p:nvPr>
        </p:nvSpPr>
        <p:spPr>
          <a:xfrm>
            <a:off x="6126163" y="1412874"/>
            <a:ext cx="3017837" cy="4571999"/>
          </a:xfrm>
          <a:solidFill>
            <a:schemeClr val="bg1">
              <a:lumMod val="65000"/>
            </a:schemeClr>
          </a:solidFill>
        </p:spPr>
        <p:txBody>
          <a:bodyPr tIns="731520" anchor="ctr" anchorCtr="0"/>
          <a:lstStyle>
            <a:lvl1pPr algn="ctr">
              <a:defRPr sz="1600" b="0">
                <a:solidFill>
                  <a:schemeClr val="bg2"/>
                </a:solidFill>
              </a:defRPr>
            </a:lvl1pPr>
          </a:lstStyle>
          <a:p>
            <a:r>
              <a:rPr lang="en-US"/>
              <a:t>Click icon to add picture</a:t>
            </a:r>
            <a:endParaRPr lang="en-US" dirty="0"/>
          </a:p>
        </p:txBody>
      </p:sp>
      <p:pic>
        <p:nvPicPr>
          <p:cNvPr id="13" name="Picture 12">
            <a:extLst>
              <a:ext uri="{FF2B5EF4-FFF2-40B4-BE49-F238E27FC236}">
                <a16:creationId xmlns:a16="http://schemas.microsoft.com/office/drawing/2014/main" id="{250C3E46-4024-3948-858F-35B416633C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extLst>
      <p:ext uri="{BB962C8B-B14F-4D97-AF65-F5344CB8AC3E}">
        <p14:creationId xmlns:p14="http://schemas.microsoft.com/office/powerpoint/2010/main" val="177130918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_2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6713" y="349249"/>
            <a:ext cx="7446962"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366713" y="1412875"/>
            <a:ext cx="361315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7">
            <a:extLst>
              <a:ext uri="{FF2B5EF4-FFF2-40B4-BE49-F238E27FC236}">
                <a16:creationId xmlns:a16="http://schemas.microsoft.com/office/drawing/2014/main" id="{89460896-BBD5-4265-B217-9DE153A9B618}"/>
              </a:ext>
            </a:extLst>
          </p:cNvPr>
          <p:cNvSpPr>
            <a:spLocks noGrp="1"/>
          </p:cNvSpPr>
          <p:nvPr>
            <p:ph sz="quarter" idx="15"/>
          </p:nvPr>
        </p:nvSpPr>
        <p:spPr>
          <a:xfrm>
            <a:off x="4203700" y="1412875"/>
            <a:ext cx="361315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253E0A65-E9A3-5540-94BF-968C014168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extLst>
      <p:ext uri="{BB962C8B-B14F-4D97-AF65-F5344CB8AC3E}">
        <p14:creationId xmlns:p14="http://schemas.microsoft.com/office/powerpoint/2010/main" val="99343647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dark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F417E6A-C399-4D34-AA35-6617A97C73B1}"/>
              </a:ext>
            </a:extLst>
          </p:cNvPr>
          <p:cNvSpPr>
            <a:spLocks noGrp="1"/>
          </p:cNvSpPr>
          <p:nvPr>
            <p:ph type="body" sz="quarter" idx="13"/>
          </p:nvPr>
        </p:nvSpPr>
        <p:spPr>
          <a:xfrm>
            <a:off x="368300" y="2922105"/>
            <a:ext cx="5532437" cy="742122"/>
          </a:xfrm>
        </p:spPr>
        <p:txBody>
          <a:bodyPr tIns="137160" anchor="t" anchorCtr="0"/>
          <a:lstStyle>
            <a:lvl1pPr>
              <a:lnSpc>
                <a:spcPts val="2000"/>
              </a:lnSpc>
              <a:spcAft>
                <a:spcPts val="0"/>
              </a:spcAft>
              <a:defRPr sz="1600" b="0">
                <a:solidFill>
                  <a:schemeClr val="bg1"/>
                </a:solidFill>
              </a:defRPr>
            </a:lvl1pPr>
            <a:lvl2pPr>
              <a:lnSpc>
                <a:spcPts val="2000"/>
              </a:lnSpc>
              <a:spcAft>
                <a:spcPts val="0"/>
              </a:spcAft>
              <a:defRPr sz="1600" b="0">
                <a:solidFill>
                  <a:schemeClr val="bg1"/>
                </a:solidFill>
              </a:defRPr>
            </a:lvl2pPr>
            <a:lvl3pPr marL="0" indent="0">
              <a:lnSpc>
                <a:spcPts val="2000"/>
              </a:lnSpc>
              <a:spcAft>
                <a:spcPts val="0"/>
              </a:spcAft>
              <a:buNone/>
              <a:defRPr sz="1600" b="0">
                <a:solidFill>
                  <a:schemeClr val="bg1"/>
                </a:solidFill>
              </a:defRPr>
            </a:lvl3pPr>
            <a:lvl4pPr marL="0" indent="0">
              <a:lnSpc>
                <a:spcPts val="2000"/>
              </a:lnSpc>
              <a:spcAft>
                <a:spcPts val="0"/>
              </a:spcAft>
              <a:buNone/>
              <a:defRPr sz="1600" b="0">
                <a:solidFill>
                  <a:schemeClr val="bg1"/>
                </a:solidFill>
              </a:defRPr>
            </a:lvl4pPr>
            <a:lvl5pPr marL="0" indent="0">
              <a:lnSpc>
                <a:spcPts val="2000"/>
              </a:lnSpc>
              <a:spcAft>
                <a:spcPts val="0"/>
              </a:spcAft>
              <a:buNone/>
              <a:defRPr sz="1600" b="0">
                <a:solidFill>
                  <a:schemeClr val="bg1"/>
                </a:solidFill>
              </a:defRPr>
            </a:lvl5pPr>
            <a:lvl6pPr marL="0" indent="0">
              <a:lnSpc>
                <a:spcPts val="2000"/>
              </a:lnSpc>
              <a:spcAft>
                <a:spcPts val="0"/>
              </a:spcAft>
              <a:buNone/>
              <a:defRPr sz="1600" b="0">
                <a:solidFill>
                  <a:schemeClr val="bg1"/>
                </a:solidFill>
              </a:defRPr>
            </a:lvl6pPr>
            <a:lvl7pPr marL="0" indent="0">
              <a:lnSpc>
                <a:spcPts val="2000"/>
              </a:lnSpc>
              <a:spcAft>
                <a:spcPts val="0"/>
              </a:spcAft>
              <a:buNone/>
              <a:defRPr sz="1600" b="0">
                <a:solidFill>
                  <a:schemeClr val="bg1"/>
                </a:solidFill>
              </a:defRPr>
            </a:lvl7pPr>
            <a:lvl8pPr marL="0" indent="0">
              <a:lnSpc>
                <a:spcPts val="2000"/>
              </a:lnSpc>
              <a:spcAft>
                <a:spcPts val="0"/>
              </a:spcAft>
              <a:buNone/>
              <a:defRPr sz="1600" b="0">
                <a:solidFill>
                  <a:schemeClr val="bg1"/>
                </a:solidFill>
              </a:defRPr>
            </a:lvl8pPr>
            <a:lvl9pPr marL="0" indent="0">
              <a:lnSpc>
                <a:spcPts val="2000"/>
              </a:lnSpc>
              <a:spcAft>
                <a:spcPts val="0"/>
              </a:spcAft>
              <a:buNone/>
              <a:defRPr sz="1600" b="0">
                <a:solidFill>
                  <a:schemeClr val="bg1"/>
                </a:solidFill>
              </a:defRPr>
            </a:lvl9pPr>
          </a:lstStyle>
          <a:p>
            <a:pPr lvl="0"/>
            <a:r>
              <a:rPr lang="en-US"/>
              <a:t>Click to edit Master text styles</a:t>
            </a:r>
          </a:p>
        </p:txBody>
      </p:sp>
      <p:sp>
        <p:nvSpPr>
          <p:cNvPr id="17" name="Date Placeholder 16">
            <a:extLst>
              <a:ext uri="{FF2B5EF4-FFF2-40B4-BE49-F238E27FC236}">
                <a16:creationId xmlns:a16="http://schemas.microsoft.com/office/drawing/2014/main" id="{245D43B0-4782-45FD-8D6E-FE029818FE3F}"/>
              </a:ext>
            </a:extLst>
          </p:cNvPr>
          <p:cNvSpPr>
            <a:spLocks noGrp="1"/>
          </p:cNvSpPr>
          <p:nvPr>
            <p:ph type="dt" sz="half" idx="16"/>
          </p:nvPr>
        </p:nvSpPr>
        <p:spPr>
          <a:xfrm>
            <a:off x="368300" y="3664227"/>
            <a:ext cx="5530850" cy="321507"/>
          </a:xfrm>
        </p:spPr>
        <p:txBody>
          <a:bodyPr/>
          <a:lstStyle>
            <a:lvl1pPr>
              <a:defRPr sz="1200">
                <a:solidFill>
                  <a:schemeClr val="bg1"/>
                </a:solidFill>
                <a:latin typeface="+mn-lt"/>
              </a:defRPr>
            </a:lvl1pPr>
          </a:lstStyle>
          <a:p>
            <a:r>
              <a:rPr lang="en-US"/>
              <a:t>mm.dd.yyyy</a:t>
            </a:r>
            <a:endParaRPr lang="en-US" dirty="0"/>
          </a:p>
        </p:txBody>
      </p:sp>
      <p:sp>
        <p:nvSpPr>
          <p:cNvPr id="3" name="Title 2"/>
          <p:cNvSpPr>
            <a:spLocks noGrp="1"/>
          </p:cNvSpPr>
          <p:nvPr>
            <p:ph type="title"/>
          </p:nvPr>
        </p:nvSpPr>
        <p:spPr>
          <a:xfrm>
            <a:off x="366713" y="1412875"/>
            <a:ext cx="5532437" cy="1509229"/>
          </a:xfrm>
        </p:spPr>
        <p:txBody>
          <a:bodyPr tIns="0" bIns="0" anchor="b" anchorCtr="0"/>
          <a:lstStyle>
            <a:lvl1pPr>
              <a:defRPr sz="3200">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1729C735-8D5E-D342-9CAF-40465FE68E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9775" y="349250"/>
            <a:ext cx="1689100" cy="498422"/>
          </a:xfrm>
          <a:prstGeom prst="rect">
            <a:avLst/>
          </a:prstGeom>
        </p:spPr>
      </p:pic>
    </p:spTree>
    <p:extLst>
      <p:ext uri="{BB962C8B-B14F-4D97-AF65-F5344CB8AC3E}">
        <p14:creationId xmlns:p14="http://schemas.microsoft.com/office/powerpoint/2010/main" val="181246723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_2 column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299" y="349250"/>
            <a:ext cx="7445375" cy="923925"/>
          </a:xfrm>
        </p:spPr>
        <p:txBody>
          <a:bodyPr/>
          <a:lstStyle>
            <a:lvl1pPr>
              <a:defRPr>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368300" y="1412875"/>
            <a:ext cx="3609975"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7">
            <a:extLst>
              <a:ext uri="{FF2B5EF4-FFF2-40B4-BE49-F238E27FC236}">
                <a16:creationId xmlns:a16="http://schemas.microsoft.com/office/drawing/2014/main" id="{3BEE0920-8B91-A64D-BC77-E84B4A0F6A70}"/>
              </a:ext>
            </a:extLst>
          </p:cNvPr>
          <p:cNvSpPr>
            <a:spLocks noGrp="1"/>
          </p:cNvSpPr>
          <p:nvPr>
            <p:ph sz="quarter" idx="15"/>
          </p:nvPr>
        </p:nvSpPr>
        <p:spPr>
          <a:xfrm>
            <a:off x="4210048" y="1412875"/>
            <a:ext cx="3609975" cy="4572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DB207CB7-0964-B146-B12A-D87ED2C9A0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extLst>
      <p:ext uri="{BB962C8B-B14F-4D97-AF65-F5344CB8AC3E}">
        <p14:creationId xmlns:p14="http://schemas.microsoft.com/office/powerpoint/2010/main" val="158350132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_3 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6713" y="349249"/>
            <a:ext cx="8411528"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latin typeface="+mn-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8B40B5C3-5CB8-4950-B39C-76B89D9BB0B3}"/>
              </a:ext>
            </a:extLst>
          </p:cNvPr>
          <p:cNvSpPr>
            <a:spLocks noGrp="1"/>
          </p:cNvSpPr>
          <p:nvPr>
            <p:ph sz="quarter" idx="13"/>
          </p:nvPr>
        </p:nvSpPr>
        <p:spPr>
          <a:xfrm>
            <a:off x="368300" y="1412874"/>
            <a:ext cx="2644775" cy="457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a:extLst>
              <a:ext uri="{FF2B5EF4-FFF2-40B4-BE49-F238E27FC236}">
                <a16:creationId xmlns:a16="http://schemas.microsoft.com/office/drawing/2014/main" id="{8B40B5C3-5CB8-4950-B39C-76B89D9BB0B3}"/>
              </a:ext>
            </a:extLst>
          </p:cNvPr>
          <p:cNvSpPr>
            <a:spLocks noGrp="1"/>
          </p:cNvSpPr>
          <p:nvPr>
            <p:ph sz="quarter" idx="14"/>
          </p:nvPr>
        </p:nvSpPr>
        <p:spPr>
          <a:xfrm>
            <a:off x="3244850" y="1412875"/>
            <a:ext cx="26543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8">
            <a:extLst>
              <a:ext uri="{FF2B5EF4-FFF2-40B4-BE49-F238E27FC236}">
                <a16:creationId xmlns:a16="http://schemas.microsoft.com/office/drawing/2014/main" id="{8B40B5C3-5CB8-4950-B39C-76B89D9BB0B3}"/>
              </a:ext>
            </a:extLst>
          </p:cNvPr>
          <p:cNvSpPr>
            <a:spLocks noGrp="1"/>
          </p:cNvSpPr>
          <p:nvPr>
            <p:ph sz="quarter" idx="15"/>
          </p:nvPr>
        </p:nvSpPr>
        <p:spPr>
          <a:xfrm>
            <a:off x="6126163" y="1412874"/>
            <a:ext cx="2652078" cy="457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86E36FFC-4006-314B-8821-E58A2AE012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extLst>
      <p:ext uri="{BB962C8B-B14F-4D97-AF65-F5344CB8AC3E}">
        <p14:creationId xmlns:p14="http://schemas.microsoft.com/office/powerpoint/2010/main" val="162935029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_char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6712" y="349249"/>
            <a:ext cx="8412161"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pPr lvl="8"/>
            <a:fld id="{63DCA5C9-2E11-4C67-86EB-AE1DE127DC64}" type="slidenum">
              <a:rPr lang="en-US" smtClean="0"/>
              <a:pPr lvl="8"/>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368300" y="1412876"/>
            <a:ext cx="2649538"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7"/>
          </p:nvPr>
        </p:nvSpPr>
        <p:spPr>
          <a:xfrm>
            <a:off x="3244849" y="1412876"/>
            <a:ext cx="5534025" cy="4572000"/>
          </a:xfrm>
        </p:spPr>
        <p:txBody>
          <a:bodyPr/>
          <a:lstStyle/>
          <a:p>
            <a:pPr lvl="0"/>
            <a:r>
              <a:rPr lang="en-US"/>
              <a:t>Click to edit Master text styles</a:t>
            </a:r>
          </a:p>
        </p:txBody>
      </p:sp>
      <p:pic>
        <p:nvPicPr>
          <p:cNvPr id="12" name="Picture 11">
            <a:extLst>
              <a:ext uri="{FF2B5EF4-FFF2-40B4-BE49-F238E27FC236}">
                <a16:creationId xmlns:a16="http://schemas.microsoft.com/office/drawing/2014/main" id="{72245952-1D13-5042-B390-C6D8741E4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_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6713" y="349249"/>
            <a:ext cx="7446962" cy="923925"/>
          </a:xfrm>
        </p:spPr>
        <p:txBody>
          <a:bodyPr/>
          <a:lstStyle>
            <a:lvl1pPr>
              <a:defRPr>
                <a:solidFill>
                  <a:srgbClr val="0077C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pPr lvl="8"/>
            <a:fld id="{63DCA5C9-2E11-4C67-86EB-AE1DE127DC64}" type="slidenum">
              <a:rPr lang="en-US" smtClean="0"/>
              <a:pPr lvl="8"/>
              <a:t>‹#›</a:t>
            </a:fld>
            <a:endParaRPr lang="en-US" dirty="0"/>
          </a:p>
        </p:txBody>
      </p:sp>
      <p:pic>
        <p:nvPicPr>
          <p:cNvPr id="8" name="Picture 7">
            <a:extLst>
              <a:ext uri="{FF2B5EF4-FFF2-40B4-BE49-F238E27FC236}">
                <a16:creationId xmlns:a16="http://schemas.microsoft.com/office/drawing/2014/main" id="{48FED1CB-C861-1F4C-B89A-917E0C8479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_blank">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pPr lvl="8"/>
            <a:fld id="{63DCA5C9-2E11-4C67-86EB-AE1DE127DC64}" type="slidenum">
              <a:rPr lang="en-US" smtClean="0"/>
              <a:pPr lvl="8"/>
              <a:t>‹#›</a:t>
            </a:fld>
            <a:endParaRPr lang="en-US" dirty="0"/>
          </a:p>
        </p:txBody>
      </p:sp>
      <p:pic>
        <p:nvPicPr>
          <p:cNvPr id="7" name="Picture 6">
            <a:extLst>
              <a:ext uri="{FF2B5EF4-FFF2-40B4-BE49-F238E27FC236}">
                <a16:creationId xmlns:a16="http://schemas.microsoft.com/office/drawing/2014/main" id="{42525467-A547-3B49-BA10-8D60500197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_full image">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043A114-38CB-D549-A5CF-4DB7FB8B6C9E}"/>
              </a:ext>
            </a:extLst>
          </p:cNvPr>
          <p:cNvSpPr>
            <a:spLocks noGrp="1"/>
          </p:cNvSpPr>
          <p:nvPr>
            <p:ph type="pic" sz="quarter" idx="16"/>
          </p:nvPr>
        </p:nvSpPr>
        <p:spPr>
          <a:xfrm>
            <a:off x="1" y="12700"/>
            <a:ext cx="9144000" cy="5984873"/>
          </a:xfrm>
          <a:solidFill>
            <a:schemeClr val="bg1">
              <a:lumMod val="65000"/>
            </a:schemeClr>
          </a:solidFill>
        </p:spPr>
        <p:txBody>
          <a:bodyPr tIns="731520" anchor="ctr" anchorCtr="0"/>
          <a:lstStyle>
            <a:lvl1pPr algn="ctr">
              <a:defRPr sz="1600" b="0">
                <a:solidFill>
                  <a:schemeClr val="bg2"/>
                </a:solidFill>
              </a:defRPr>
            </a:lvl1pPr>
          </a:lstStyle>
          <a:p>
            <a:r>
              <a:rPr lang="en-US"/>
              <a:t>Click icon to add picture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endParaRPr lang="en-US"/>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p>
            <a:fld id="{63DCA5C9-2E11-4C67-86EB-AE1DE127DC64}" type="slidenum">
              <a:rPr lang="en-US" smtClean="0"/>
              <a:pPr/>
              <a:t>‹#›</a:t>
            </a:fld>
            <a:endParaRPr lang="en-US" dirty="0"/>
          </a:p>
        </p:txBody>
      </p:sp>
      <p:pic>
        <p:nvPicPr>
          <p:cNvPr id="7" name="Picture 6">
            <a:extLst>
              <a:ext uri="{FF2B5EF4-FFF2-40B4-BE49-F238E27FC236}">
                <a16:creationId xmlns:a16="http://schemas.microsoft.com/office/drawing/2014/main" id="{FC3EF502-A201-5240-BC30-B610F7318B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_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9144000" cy="6858000"/>
          </a:xfrm>
          <a:solidFill>
            <a:schemeClr val="tx1"/>
          </a:solidFill>
        </p:spPr>
        <p:txBody>
          <a:bodyPr tIns="731520" anchor="ctr" anchorCtr="0"/>
          <a:lstStyle>
            <a:lvl1pPr algn="ctr">
              <a:defRPr sz="2000" b="0">
                <a:solidFill>
                  <a:schemeClr val="bg2"/>
                </a:solidFill>
              </a:defRPr>
            </a:lvl1pPr>
          </a:lstStyle>
          <a:p>
            <a:r>
              <a:rPr lang="en-US"/>
              <a:t>Click icon to add media</a:t>
            </a:r>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0"/>
            <a:ext cx="7445374" cy="5635625"/>
          </a:xfrm>
        </p:spPr>
        <p:txBody>
          <a:bodyPr tIns="621792" bIns="0" anchor="t" anchorCtr="0"/>
          <a:lstStyle>
            <a:lvl1pPr algn="l">
              <a:defRPr>
                <a:solidFill>
                  <a:schemeClr val="bg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0100BECD-86A0-6B40-8B5D-1773058BB8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304" y="6124575"/>
            <a:ext cx="1689096" cy="498421"/>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7" name="Straight Connector 6"/>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F535A-D266-4C20-A952-0534912082C8}"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293758-0E54-4087-95BF-7585C5A1678A}" type="slidenum">
              <a:rPr lang="en-US" smtClean="0"/>
              <a:t>‹#›</a:t>
            </a:fld>
            <a:endParaRPr lang="en-US"/>
          </a:p>
        </p:txBody>
      </p:sp>
    </p:spTree>
    <p:extLst>
      <p:ext uri="{BB962C8B-B14F-4D97-AF65-F5344CB8AC3E}">
        <p14:creationId xmlns:p14="http://schemas.microsoft.com/office/powerpoint/2010/main" val="1706607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cxnSp>
        <p:nvCxnSpPr>
          <p:cNvPr id="8" name="Straight Connector 7"/>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73836" y="2560320"/>
            <a:ext cx="3538728"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6008" y="2560320"/>
            <a:ext cx="3538728"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8F535A-D266-4C20-A952-0534912082C8}"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293758-0E54-4087-95BF-7585C5A1678A}" type="slidenum">
              <a:rPr lang="en-US" smtClean="0"/>
              <a:t>‹#›</a:t>
            </a:fld>
            <a:endParaRPr lang="en-US"/>
          </a:p>
        </p:txBody>
      </p:sp>
    </p:spTree>
    <p:extLst>
      <p:ext uri="{BB962C8B-B14F-4D97-AF65-F5344CB8AC3E}">
        <p14:creationId xmlns:p14="http://schemas.microsoft.com/office/powerpoint/2010/main" val="151258731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F417E6A-C399-4D34-AA35-6617A97C73B1}"/>
              </a:ext>
            </a:extLst>
          </p:cNvPr>
          <p:cNvSpPr>
            <a:spLocks noGrp="1"/>
          </p:cNvSpPr>
          <p:nvPr>
            <p:ph type="body" sz="quarter" idx="13" hasCustomPrompt="1"/>
          </p:nvPr>
        </p:nvSpPr>
        <p:spPr>
          <a:xfrm>
            <a:off x="366713" y="5626100"/>
            <a:ext cx="3611561" cy="501650"/>
          </a:xfrm>
        </p:spPr>
        <p:txBody>
          <a:bodyPr anchor="t" anchorCtr="0"/>
          <a:lstStyle>
            <a:lvl1pPr>
              <a:lnSpc>
                <a:spcPts val="2000"/>
              </a:lnSpc>
              <a:spcAft>
                <a:spcPts val="0"/>
              </a:spcAft>
              <a:defRPr sz="1600" b="0">
                <a:solidFill>
                  <a:schemeClr val="bg1"/>
                </a:solidFill>
              </a:defRPr>
            </a:lvl1pPr>
            <a:lvl2pPr>
              <a:lnSpc>
                <a:spcPts val="2000"/>
              </a:lnSpc>
              <a:spcAft>
                <a:spcPts val="0"/>
              </a:spcAft>
              <a:defRPr sz="1600" b="0">
                <a:solidFill>
                  <a:schemeClr val="bg1"/>
                </a:solidFill>
              </a:defRPr>
            </a:lvl2pPr>
            <a:lvl3pPr marL="0" indent="0">
              <a:lnSpc>
                <a:spcPts val="2000"/>
              </a:lnSpc>
              <a:spcAft>
                <a:spcPts val="0"/>
              </a:spcAft>
              <a:buNone/>
              <a:defRPr sz="1600" b="0">
                <a:solidFill>
                  <a:schemeClr val="bg1"/>
                </a:solidFill>
              </a:defRPr>
            </a:lvl3pPr>
            <a:lvl4pPr marL="0" indent="0">
              <a:lnSpc>
                <a:spcPts val="2000"/>
              </a:lnSpc>
              <a:spcAft>
                <a:spcPts val="0"/>
              </a:spcAft>
              <a:buNone/>
              <a:defRPr sz="1600" b="0">
                <a:solidFill>
                  <a:schemeClr val="bg1"/>
                </a:solidFill>
              </a:defRPr>
            </a:lvl4pPr>
            <a:lvl5pPr marL="0" indent="0">
              <a:lnSpc>
                <a:spcPts val="2000"/>
              </a:lnSpc>
              <a:spcAft>
                <a:spcPts val="0"/>
              </a:spcAft>
              <a:buNone/>
              <a:defRPr sz="1600" b="0">
                <a:solidFill>
                  <a:schemeClr val="bg1"/>
                </a:solidFill>
              </a:defRPr>
            </a:lvl5pPr>
            <a:lvl6pPr marL="0" indent="0">
              <a:lnSpc>
                <a:spcPts val="2000"/>
              </a:lnSpc>
              <a:spcAft>
                <a:spcPts val="0"/>
              </a:spcAft>
              <a:buNone/>
              <a:defRPr sz="1600" b="0">
                <a:solidFill>
                  <a:schemeClr val="bg1"/>
                </a:solidFill>
              </a:defRPr>
            </a:lvl6pPr>
            <a:lvl7pPr marL="0" indent="0">
              <a:lnSpc>
                <a:spcPts val="2000"/>
              </a:lnSpc>
              <a:spcAft>
                <a:spcPts val="0"/>
              </a:spcAft>
              <a:buNone/>
              <a:defRPr sz="1600" b="0">
                <a:solidFill>
                  <a:schemeClr val="bg1"/>
                </a:solidFill>
              </a:defRPr>
            </a:lvl7pPr>
            <a:lvl8pPr marL="0" indent="0">
              <a:lnSpc>
                <a:spcPts val="2000"/>
              </a:lnSpc>
              <a:spcAft>
                <a:spcPts val="0"/>
              </a:spcAft>
              <a:buNone/>
              <a:defRPr sz="1600" b="0">
                <a:solidFill>
                  <a:schemeClr val="bg1"/>
                </a:solidFill>
              </a:defRPr>
            </a:lvl8pPr>
            <a:lvl9pPr marL="0" indent="0">
              <a:lnSpc>
                <a:spcPts val="2000"/>
              </a:lnSpc>
              <a:spcAft>
                <a:spcPts val="0"/>
              </a:spcAft>
              <a:buNone/>
              <a:defRPr sz="1600" b="0">
                <a:solidFill>
                  <a:schemeClr val="bg1"/>
                </a:solidFill>
              </a:defRPr>
            </a:lvl9pPr>
          </a:lstStyle>
          <a:p>
            <a:pPr lvl="0"/>
            <a:r>
              <a:rPr lang="en-US" dirty="0"/>
              <a:t>Edit Master text styles</a:t>
            </a:r>
          </a:p>
        </p:txBody>
      </p:sp>
      <p:sp>
        <p:nvSpPr>
          <p:cNvPr id="17" name="Date Placeholder 16">
            <a:extLst>
              <a:ext uri="{FF2B5EF4-FFF2-40B4-BE49-F238E27FC236}">
                <a16:creationId xmlns:a16="http://schemas.microsoft.com/office/drawing/2014/main" id="{245D43B0-4782-45FD-8D6E-FE029818FE3F}"/>
              </a:ext>
            </a:extLst>
          </p:cNvPr>
          <p:cNvSpPr>
            <a:spLocks noGrp="1"/>
          </p:cNvSpPr>
          <p:nvPr>
            <p:ph type="dt" sz="half" idx="16"/>
          </p:nvPr>
        </p:nvSpPr>
        <p:spPr>
          <a:xfrm>
            <a:off x="368299" y="6127750"/>
            <a:ext cx="3609975" cy="501650"/>
          </a:xfrm>
        </p:spPr>
        <p:txBody>
          <a:bodyPr/>
          <a:lstStyle>
            <a:lvl1pPr algn="l">
              <a:defRPr sz="1200">
                <a:solidFill>
                  <a:schemeClr val="bg1"/>
                </a:solidFill>
                <a:latin typeface="+mn-lt"/>
              </a:defRPr>
            </a:lvl1pPr>
          </a:lstStyle>
          <a:p>
            <a:r>
              <a:rPr lang="en-US"/>
              <a:t>mm.dd.yyyy</a:t>
            </a:r>
            <a:endParaRPr lang="en-US" dirty="0"/>
          </a:p>
        </p:txBody>
      </p:sp>
      <p:sp>
        <p:nvSpPr>
          <p:cNvPr id="3" name="Title 2"/>
          <p:cNvSpPr>
            <a:spLocks noGrp="1"/>
          </p:cNvSpPr>
          <p:nvPr>
            <p:ph type="title"/>
          </p:nvPr>
        </p:nvSpPr>
        <p:spPr>
          <a:xfrm>
            <a:off x="368300" y="4023360"/>
            <a:ext cx="3609975" cy="1602740"/>
          </a:xfrm>
        </p:spPr>
        <p:txBody>
          <a:bodyPr bIns="137160" anchor="b" anchorCtr="0"/>
          <a:lstStyle>
            <a:lvl1pPr>
              <a:defRPr sz="3200">
                <a:solidFill>
                  <a:schemeClr val="bg1"/>
                </a:solidFill>
              </a:defRPr>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8EA5BD37-B8D8-C24A-B73E-83B9B9DD70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300" y="349250"/>
            <a:ext cx="1689100" cy="498422"/>
          </a:xfrm>
          <a:prstGeom prst="rect">
            <a:avLst/>
          </a:prstGeom>
        </p:spPr>
      </p:pic>
    </p:spTree>
    <p:extLst>
      <p:ext uri="{BB962C8B-B14F-4D97-AF65-F5344CB8AC3E}">
        <p14:creationId xmlns:p14="http://schemas.microsoft.com/office/powerpoint/2010/main" val="36932111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8F535A-D266-4C20-A952-0534912082C8}" type="datetimeFigureOut">
              <a:rPr lang="en-US" smtClean="0"/>
              <a:t>5/19/2023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293758-0E54-4087-95BF-7585C5A1678A}" type="slidenum">
              <a:rPr lang="en-US" smtClean="0"/>
              <a:t>‹#›</a:t>
            </a:fld>
            <a:endParaRPr lang="en-US"/>
          </a:p>
        </p:txBody>
      </p:sp>
    </p:spTree>
    <p:extLst>
      <p:ext uri="{BB962C8B-B14F-4D97-AF65-F5344CB8AC3E}">
        <p14:creationId xmlns:p14="http://schemas.microsoft.com/office/powerpoint/2010/main" val="3558614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8F535A-D266-4C20-A952-0534912082C8}" type="datetimeFigureOut">
              <a:rPr lang="en-US" smtClean="0"/>
              <a:t>5/19/2023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293758-0E54-4087-95BF-7585C5A1678A}" type="slidenum">
              <a:rPr lang="en-US" smtClean="0"/>
              <a:t>‹#›</a:t>
            </a:fld>
            <a:endParaRPr lang="en-US"/>
          </a:p>
        </p:txBody>
      </p:sp>
      <p:cxnSp>
        <p:nvCxnSpPr>
          <p:cNvPr id="14" name="Straight Connector 13"/>
          <p:cNvCxnSpPr/>
          <p:nvPr/>
        </p:nvCxnSpPr>
        <p:spPr>
          <a:xfrm>
            <a:off x="1047127" y="2421466"/>
            <a:ext cx="705547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0045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_insert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Date Placeholder 16">
            <a:extLst>
              <a:ext uri="{FF2B5EF4-FFF2-40B4-BE49-F238E27FC236}">
                <a16:creationId xmlns:a16="http://schemas.microsoft.com/office/drawing/2014/main" id="{245D43B0-4782-45FD-8D6E-FE029818FE3F}"/>
              </a:ext>
            </a:extLst>
          </p:cNvPr>
          <p:cNvSpPr>
            <a:spLocks noGrp="1"/>
          </p:cNvSpPr>
          <p:nvPr>
            <p:ph type="dt" sz="half" idx="16"/>
          </p:nvPr>
        </p:nvSpPr>
        <p:spPr>
          <a:xfrm>
            <a:off x="368300" y="6127751"/>
            <a:ext cx="3615055" cy="501650"/>
          </a:xfrm>
        </p:spPr>
        <p:txBody>
          <a:bodyPr/>
          <a:lstStyle>
            <a:lvl1pPr>
              <a:defRPr sz="1200">
                <a:solidFill>
                  <a:schemeClr val="bg1"/>
                </a:solidFill>
                <a:latin typeface="+mn-lt"/>
              </a:defRPr>
            </a:lvl1pPr>
          </a:lstStyle>
          <a:p>
            <a:r>
              <a:rPr lang="en-US"/>
              <a:t>mm.dd.yyyy</a:t>
            </a:r>
            <a:endParaRPr lang="en-US" dirty="0"/>
          </a:p>
        </p:txBody>
      </p:sp>
      <p:sp>
        <p:nvSpPr>
          <p:cNvPr id="7" name="Text Placeholder 9">
            <a:extLst>
              <a:ext uri="{FF2B5EF4-FFF2-40B4-BE49-F238E27FC236}">
                <a16:creationId xmlns:a16="http://schemas.microsoft.com/office/drawing/2014/main" id="{CF417E6A-C399-4D34-AA35-6617A97C73B1}"/>
              </a:ext>
            </a:extLst>
          </p:cNvPr>
          <p:cNvSpPr>
            <a:spLocks noGrp="1"/>
          </p:cNvSpPr>
          <p:nvPr>
            <p:ph type="body" sz="quarter" idx="13"/>
          </p:nvPr>
        </p:nvSpPr>
        <p:spPr>
          <a:xfrm>
            <a:off x="368301" y="5624830"/>
            <a:ext cx="3611880" cy="502920"/>
          </a:xfrm>
        </p:spPr>
        <p:txBody>
          <a:bodyPr tIns="0" anchor="t" anchorCtr="0"/>
          <a:lstStyle>
            <a:lvl1pPr>
              <a:lnSpc>
                <a:spcPts val="2000"/>
              </a:lnSpc>
              <a:spcAft>
                <a:spcPts val="0"/>
              </a:spcAft>
              <a:defRPr sz="1600" b="0">
                <a:solidFill>
                  <a:schemeClr val="bg1"/>
                </a:solidFill>
              </a:defRPr>
            </a:lvl1pPr>
            <a:lvl2pPr>
              <a:lnSpc>
                <a:spcPts val="2000"/>
              </a:lnSpc>
              <a:spcAft>
                <a:spcPts val="0"/>
              </a:spcAft>
              <a:defRPr sz="1600" b="0">
                <a:solidFill>
                  <a:schemeClr val="bg1"/>
                </a:solidFill>
              </a:defRPr>
            </a:lvl2pPr>
            <a:lvl3pPr marL="0" indent="0">
              <a:lnSpc>
                <a:spcPts val="2000"/>
              </a:lnSpc>
              <a:spcAft>
                <a:spcPts val="0"/>
              </a:spcAft>
              <a:buNone/>
              <a:defRPr sz="1600" b="0">
                <a:solidFill>
                  <a:schemeClr val="bg1"/>
                </a:solidFill>
              </a:defRPr>
            </a:lvl3pPr>
            <a:lvl4pPr marL="0" indent="0">
              <a:spcAft>
                <a:spcPts val="0"/>
              </a:spcAft>
              <a:buNone/>
              <a:defRPr sz="1600" b="0">
                <a:solidFill>
                  <a:schemeClr val="bg1"/>
                </a:solidFill>
              </a:defRPr>
            </a:lvl4pPr>
            <a:lvl5pPr marL="0" indent="0">
              <a:spcAft>
                <a:spcPts val="0"/>
              </a:spcAft>
              <a:buNone/>
              <a:defRPr sz="1600" b="0">
                <a:solidFill>
                  <a:schemeClr val="bg1"/>
                </a:solidFill>
              </a:defRPr>
            </a:lvl5pPr>
            <a:lvl6pPr marL="0" indent="0">
              <a:spcAft>
                <a:spcPts val="0"/>
              </a:spcAft>
              <a:buNone/>
              <a:defRPr sz="1600" b="0">
                <a:solidFill>
                  <a:schemeClr val="bg1"/>
                </a:solidFill>
              </a:defRPr>
            </a:lvl6pPr>
            <a:lvl7pPr marL="0" indent="0">
              <a:spcAft>
                <a:spcPts val="0"/>
              </a:spcAft>
              <a:buNone/>
              <a:defRPr sz="1600" b="0">
                <a:solidFill>
                  <a:schemeClr val="bg1"/>
                </a:solidFill>
              </a:defRPr>
            </a:lvl7pPr>
            <a:lvl8pPr marL="0" indent="0">
              <a:lnSpc>
                <a:spcPts val="2000"/>
              </a:lnSpc>
              <a:spcAft>
                <a:spcPts val="0"/>
              </a:spcAft>
              <a:buNone/>
              <a:defRPr sz="1600" b="1">
                <a:solidFill>
                  <a:srgbClr val="777777"/>
                </a:solidFill>
              </a:defRPr>
            </a:lvl8pPr>
            <a:lvl9pPr marL="0" indent="0">
              <a:lnSpc>
                <a:spcPts val="2000"/>
              </a:lnSpc>
              <a:spcAft>
                <a:spcPts val="0"/>
              </a:spcAft>
              <a:buNone/>
              <a:defRPr sz="1600" b="1">
                <a:solidFill>
                  <a:srgbClr val="777777"/>
                </a:solidFill>
              </a:defRPr>
            </a:lvl9pPr>
          </a:lstStyle>
          <a:p>
            <a:pPr lvl="0"/>
            <a:r>
              <a:rPr lang="en-US"/>
              <a:t>Click to edit Master text styles</a:t>
            </a:r>
          </a:p>
        </p:txBody>
      </p:sp>
      <p:sp>
        <p:nvSpPr>
          <p:cNvPr id="9" name="Title 3"/>
          <p:cNvSpPr>
            <a:spLocks noGrp="1"/>
          </p:cNvSpPr>
          <p:nvPr>
            <p:ph type="title"/>
          </p:nvPr>
        </p:nvSpPr>
        <p:spPr>
          <a:xfrm>
            <a:off x="368300" y="4023360"/>
            <a:ext cx="3607386" cy="1601470"/>
          </a:xfrm>
        </p:spPr>
        <p:txBody>
          <a:bodyPr tIns="0" bIns="137160" anchor="b" anchorCtr="0"/>
          <a:lstStyle>
            <a:lvl1pPr>
              <a:defRPr sz="32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0311E21F-85F2-F841-B49F-7E0672536B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300" y="349250"/>
            <a:ext cx="1689100" cy="498422"/>
          </a:xfrm>
          <a:prstGeom prst="rect">
            <a:avLst/>
          </a:prstGeom>
        </p:spPr>
      </p:pic>
      <p:sp>
        <p:nvSpPr>
          <p:cNvPr id="11" name="Picture Placeholder 10">
            <a:extLst>
              <a:ext uri="{FF2B5EF4-FFF2-40B4-BE49-F238E27FC236}">
                <a16:creationId xmlns:a16="http://schemas.microsoft.com/office/drawing/2014/main" id="{342E5B90-BF37-E040-8EE0-F41B37C2F1D1}"/>
              </a:ext>
            </a:extLst>
          </p:cNvPr>
          <p:cNvSpPr>
            <a:spLocks noGrp="1"/>
          </p:cNvSpPr>
          <p:nvPr>
            <p:ph type="pic" sz="quarter" idx="17"/>
          </p:nvPr>
        </p:nvSpPr>
        <p:spPr>
          <a:xfrm>
            <a:off x="2285742" y="-13221"/>
            <a:ext cx="6857933" cy="6857674"/>
          </a:xfrm>
          <a:custGeom>
            <a:avLst/>
            <a:gdLst>
              <a:gd name="connsiteX0" fmla="*/ 1708751 w 6857933"/>
              <a:gd name="connsiteY0" fmla="*/ 0 h 6857674"/>
              <a:gd name="connsiteX1" fmla="*/ 6857933 w 6857933"/>
              <a:gd name="connsiteY1" fmla="*/ 0 h 6857674"/>
              <a:gd name="connsiteX2" fmla="*/ 6857933 w 6857933"/>
              <a:gd name="connsiteY2" fmla="*/ 6857674 h 6857674"/>
              <a:gd name="connsiteX3" fmla="*/ 4535318 w 6857933"/>
              <a:gd name="connsiteY3" fmla="*/ 6857674 h 6857674"/>
              <a:gd name="connsiteX4" fmla="*/ 214196 w 6857933"/>
              <a:gd name="connsiteY4" fmla="*/ 2533662 h 6857674"/>
              <a:gd name="connsiteX5" fmla="*/ 214196 w 6857933"/>
              <a:gd name="connsiteY5" fmla="*/ 1495442 h 6857674"/>
              <a:gd name="connsiteX6" fmla="*/ 1708751 w 6857933"/>
              <a:gd name="connsiteY6" fmla="*/ 0 h 685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7933" h="6857674">
                <a:moveTo>
                  <a:pt x="1708751" y="0"/>
                </a:moveTo>
                <a:cubicBezTo>
                  <a:pt x="1708751" y="0"/>
                  <a:pt x="1708751" y="0"/>
                  <a:pt x="6857933" y="0"/>
                </a:cubicBezTo>
                <a:cubicBezTo>
                  <a:pt x="6857933" y="0"/>
                  <a:pt x="6857933" y="0"/>
                  <a:pt x="6857933" y="6857674"/>
                </a:cubicBezTo>
                <a:cubicBezTo>
                  <a:pt x="6857933" y="6857674"/>
                  <a:pt x="6857933" y="6857674"/>
                  <a:pt x="4535318" y="6857674"/>
                </a:cubicBezTo>
                <a:cubicBezTo>
                  <a:pt x="4535318" y="6857674"/>
                  <a:pt x="4535318" y="6857674"/>
                  <a:pt x="214196" y="2533662"/>
                </a:cubicBezTo>
                <a:cubicBezTo>
                  <a:pt x="-71398" y="2247898"/>
                  <a:pt x="-71398" y="1790677"/>
                  <a:pt x="214196" y="1495442"/>
                </a:cubicBezTo>
                <a:cubicBezTo>
                  <a:pt x="214196" y="1495442"/>
                  <a:pt x="214196" y="1495442"/>
                  <a:pt x="1708751" y="0"/>
                </a:cubicBezTo>
                <a:close/>
              </a:path>
            </a:pathLst>
          </a:custGeom>
          <a:solidFill>
            <a:schemeClr val="bg1">
              <a:lumMod val="65000"/>
            </a:schemeClr>
          </a:solidFill>
        </p:spPr>
        <p:txBody>
          <a:bodyPr wrap="square" lIns="3017520" tIns="640080" anchor="ctr" anchorCtr="0">
            <a:noAutofit/>
          </a:bodyPr>
          <a:lstStyle/>
          <a:p>
            <a:r>
              <a:rPr lang="en-US"/>
              <a:t>Click icon to add picture</a:t>
            </a:r>
          </a:p>
        </p:txBody>
      </p:sp>
    </p:spTree>
    <p:extLst>
      <p:ext uri="{BB962C8B-B14F-4D97-AF65-F5344CB8AC3E}">
        <p14:creationId xmlns:p14="http://schemas.microsoft.com/office/powerpoint/2010/main" val="28495055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077C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6713" y="349250"/>
            <a:ext cx="7446962" cy="923924"/>
          </a:xfrm>
        </p:spPr>
        <p:txBody>
          <a:bodyPr tIns="0" bIns="0" anchor="b" anchorCtr="0"/>
          <a:lstStyle>
            <a:lvl1pPr>
              <a:defRPr sz="2800" b="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marL="0" indent="0">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sp>
        <p:nvSpPr>
          <p:cNvPr id="10" name="Text Placeholder 9"/>
          <p:cNvSpPr>
            <a:spLocks noGrp="1"/>
          </p:cNvSpPr>
          <p:nvPr>
            <p:ph type="body" sz="quarter" idx="13" hasCustomPrompt="1"/>
          </p:nvPr>
        </p:nvSpPr>
        <p:spPr>
          <a:xfrm>
            <a:off x="368301" y="1412874"/>
            <a:ext cx="7445374" cy="4572001"/>
          </a:xfrm>
        </p:spPr>
        <p:txBody>
          <a:bodyPr tIns="457200"/>
          <a:lstStyle>
            <a:lvl1pPr marL="342900" indent="-342900">
              <a:buFont typeface="+mj-lt"/>
              <a:buAutoNum type="arabicPeriod"/>
              <a:defRPr sz="1800">
                <a:solidFill>
                  <a:schemeClr val="bg1"/>
                </a:solidFill>
              </a:defRPr>
            </a:lvl1pPr>
            <a:lvl2pPr marL="342900" indent="-342900">
              <a:buFont typeface="+mj-lt"/>
              <a:buAutoNum type="arabicPeriod"/>
              <a:defRPr>
                <a:solidFill>
                  <a:schemeClr val="bg1"/>
                </a:solidFill>
              </a:defRPr>
            </a:lvl2pPr>
            <a:lvl3pPr marL="346075" indent="-338138">
              <a:buFont typeface="+mj-lt"/>
              <a:buAutoNum type="arabicPeriod"/>
              <a:tabLst/>
              <a:defRPr>
                <a:solidFill>
                  <a:schemeClr val="bg1"/>
                </a:solidFill>
              </a:defRPr>
            </a:lvl3pPr>
            <a:lvl4pPr marL="354013" indent="-342900">
              <a:buFont typeface="+mj-lt"/>
              <a:buAutoNum type="arabicPeriod"/>
              <a:defRPr sz="1800" b="0">
                <a:solidFill>
                  <a:schemeClr val="bg1"/>
                </a:solidFill>
              </a:defRPr>
            </a:lvl4pPr>
            <a:lvl5pPr marL="354013" indent="-342900">
              <a:buFont typeface="+mj-lt"/>
              <a:buAutoNum type="arabicPeriod"/>
              <a:defRPr sz="1800" b="0">
                <a:solidFill>
                  <a:schemeClr val="bg1"/>
                </a:solidFill>
              </a:defRPr>
            </a:lvl5pPr>
            <a:lvl6pPr marL="354013" indent="-342900">
              <a:buFont typeface="+mj-lt"/>
              <a:buAutoNum type="arabicPeriod"/>
              <a:defRPr sz="1800" b="0">
                <a:solidFill>
                  <a:schemeClr val="bg1"/>
                </a:solidFill>
              </a:defRPr>
            </a:lvl6pPr>
            <a:lvl7pPr marL="354013" indent="-342900">
              <a:buFont typeface="+mj-lt"/>
              <a:buAutoNum type="arabicPeriod"/>
              <a:defRPr sz="1800" b="0">
                <a:solidFill>
                  <a:schemeClr val="bg1"/>
                </a:solidFill>
              </a:defRPr>
            </a:lvl7pPr>
            <a:lvl8pPr marL="354013" indent="-342900">
              <a:buFont typeface="+mj-lt"/>
              <a:buAutoNum type="arabicPeriod"/>
              <a:defRPr sz="1800" b="0">
                <a:solidFill>
                  <a:schemeClr val="bg1"/>
                </a:solidFill>
              </a:defRPr>
            </a:lvl8pPr>
            <a:lvl9pPr marL="354013" indent="-342900">
              <a:buFont typeface="+mj-lt"/>
              <a:buAutoNum type="arabicPeriod"/>
              <a:defRPr sz="1800" b="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4749136-1E6B-B24F-826F-3665318218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2293939" y="1412874"/>
            <a:ext cx="6484936" cy="2567455"/>
          </a:xfrm>
        </p:spPr>
        <p:txBody>
          <a:bodyPr tIns="0" bIns="0" anchor="ctr" anchorCtr="0"/>
          <a:lstStyle>
            <a:lvl1pPr>
              <a:defRPr sz="3200" b="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E8025935-E4D5-234C-99B9-74EAB7AFA9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extLst>
      <p:ext uri="{BB962C8B-B14F-4D97-AF65-F5344CB8AC3E}">
        <p14:creationId xmlns:p14="http://schemas.microsoft.com/office/powerpoint/2010/main" val="3890488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2286000" y="1412875"/>
            <a:ext cx="6492874" cy="2559770"/>
          </a:xfrm>
        </p:spPr>
        <p:txBody>
          <a:bodyPr tIns="0" bIns="0" anchor="ctr" anchorCtr="0"/>
          <a:lstStyle>
            <a:lvl1pPr>
              <a:defRPr sz="3200" b="0">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marL="7938" indent="1588">
              <a:tabLst/>
              <a:defRPr>
                <a:solidFill>
                  <a:schemeClr val="bg1"/>
                </a:solidFill>
              </a:defRPr>
            </a:lvl2pPr>
            <a:lvl3pPr marL="7938" indent="1588">
              <a:tabLst/>
              <a:defRPr>
                <a:solidFill>
                  <a:schemeClr val="bg1"/>
                </a:solidFill>
              </a:defRPr>
            </a:lvl3pPr>
            <a:lvl4pPr marL="7938" indent="1588">
              <a:tabLst/>
              <a:defRPr>
                <a:solidFill>
                  <a:schemeClr val="bg1"/>
                </a:solidFill>
              </a:defRPr>
            </a:lvl4pPr>
            <a:lvl5pPr marL="7938" indent="1588">
              <a:tabLst/>
              <a:defRPr>
                <a:solidFill>
                  <a:schemeClr val="bg1"/>
                </a:solidFill>
              </a:defRPr>
            </a:lvl5pPr>
            <a:lvl6pPr marL="7938" indent="1588">
              <a:tabLst/>
              <a:defRPr>
                <a:solidFill>
                  <a:schemeClr val="bg1"/>
                </a:solidFill>
              </a:defRPr>
            </a:lvl6pPr>
            <a:lvl7pPr marL="7938" indent="1588">
              <a:tabLst/>
              <a:defRPr>
                <a:solidFill>
                  <a:schemeClr val="bg1"/>
                </a:solidFill>
              </a:defRPr>
            </a:lvl7pPr>
            <a:lvl8pPr marL="7938" indent="1588">
              <a:tabLst/>
              <a:defRPr>
                <a:solidFill>
                  <a:schemeClr val="bg1"/>
                </a:solidFill>
              </a:defRPr>
            </a:lvl8pPr>
            <a:lvl9pPr marL="7938" indent="0">
              <a:tabLst/>
              <a:defRPr>
                <a:solidFill>
                  <a:schemeClr val="bg1"/>
                </a:solidFill>
                <a:latin typeface="+mn-lt"/>
              </a:defRPr>
            </a:lvl9pPr>
          </a:lstStyle>
          <a:p>
            <a:pPr marL="0" lvl="8"/>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lgn="l">
              <a:defRPr b="0">
                <a:solidFill>
                  <a:schemeClr val="bg1"/>
                </a:solidFill>
              </a:defRPr>
            </a:lvl1pPr>
            <a:lvl2pPr algn="l">
              <a:defRPr b="0">
                <a:solidFill>
                  <a:schemeClr val="bg1"/>
                </a:solidFill>
              </a:defRPr>
            </a:lvl2pPr>
            <a:lvl3pPr algn="l">
              <a:defRPr b="0">
                <a:solidFill>
                  <a:schemeClr val="bg1"/>
                </a:solidFill>
              </a:defRPr>
            </a:lvl3pPr>
            <a:lvl4pPr algn="l">
              <a:defRPr b="0">
                <a:solidFill>
                  <a:schemeClr val="bg1"/>
                </a:solidFill>
              </a:defRPr>
            </a:lvl4pPr>
            <a:lvl5pPr algn="l">
              <a:defRPr b="0">
                <a:solidFill>
                  <a:schemeClr val="bg1"/>
                </a:solidFill>
              </a:defRPr>
            </a:lvl5pPr>
            <a:lvl6pPr algn="l">
              <a:defRPr b="0">
                <a:solidFill>
                  <a:schemeClr val="bg1"/>
                </a:solidFill>
              </a:defRPr>
            </a:lvl6pPr>
            <a:lvl7pPr algn="l">
              <a:defRPr b="0">
                <a:solidFill>
                  <a:schemeClr val="bg1"/>
                </a:solidFill>
              </a:defRPr>
            </a:lvl7pPr>
            <a:lvl8pPr algn="l">
              <a:defRPr b="0">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43329ADE-E041-AE47-89CA-7CB411DD9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extLst>
      <p:ext uri="{BB962C8B-B14F-4D97-AF65-F5344CB8AC3E}">
        <p14:creationId xmlns:p14="http://schemas.microsoft.com/office/powerpoint/2010/main" val="205401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2286000" y="1412875"/>
            <a:ext cx="6492874" cy="2552086"/>
          </a:xfrm>
        </p:spPr>
        <p:txBody>
          <a:bodyPr tIns="0" bIns="0" anchor="ctr" anchorCtr="0"/>
          <a:lstStyle>
            <a:lvl1pPr>
              <a:defRPr sz="3200" b="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marL="0" indent="0">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indent="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01439534-8382-9541-983E-1D6D3029B7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extLst>
      <p:ext uri="{BB962C8B-B14F-4D97-AF65-F5344CB8AC3E}">
        <p14:creationId xmlns:p14="http://schemas.microsoft.com/office/powerpoint/2010/main" val="1334903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_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368301" y="1412874"/>
            <a:ext cx="3609974" cy="4572001"/>
          </a:xfrm>
        </p:spPr>
        <p:txBody>
          <a:bodyPr tIns="731520" bIns="0" anchor="ctr" anchorCtr="0"/>
          <a:lstStyle>
            <a:lvl1pPr marL="114300" indent="-114300">
              <a:tabLst/>
              <a:defRPr sz="3200" b="0">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mm.dd.yyyy</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2493B091-D074-B347-A819-A59935260E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89777" y="6124575"/>
            <a:ext cx="1689096" cy="49842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6713" y="349250"/>
            <a:ext cx="7446962" cy="915528"/>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6713" y="1412874"/>
            <a:ext cx="7446962" cy="457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168899" y="6479375"/>
            <a:ext cx="1692275" cy="180183"/>
          </a:xfrm>
          <a:prstGeom prst="rect">
            <a:avLst/>
          </a:prstGeom>
        </p:spPr>
        <p:txBody>
          <a:bodyPr vert="horz" lIns="0" tIns="0" rIns="0" bIns="0" rtlCol="0" anchor="b" anchorCtr="0"/>
          <a:lstStyle>
            <a:lvl1pPr algn="l">
              <a:defRPr sz="1000" b="0" i="0">
                <a:solidFill>
                  <a:schemeClr val="tx1"/>
                </a:solidFill>
                <a:latin typeface="+mn-lt"/>
                <a:ea typeface="Corbel" charset="0"/>
                <a:cs typeface="Corbel" charset="0"/>
              </a:defRPr>
            </a:lvl1pPr>
            <a:lvl2pPr marL="0" algn="l">
              <a:defRPr sz="1000">
                <a:solidFill>
                  <a:schemeClr val="tx1"/>
                </a:solidFill>
                <a:latin typeface="+mn-lt"/>
                <a:ea typeface="Corbel" charset="0"/>
                <a:cs typeface="Corbel" charset="0"/>
              </a:defRPr>
            </a:lvl2pPr>
            <a:lvl3pPr marL="0">
              <a:defRPr sz="1000">
                <a:solidFill>
                  <a:schemeClr val="tx1"/>
                </a:solidFill>
                <a:latin typeface="+mn-lt"/>
                <a:ea typeface="Corbel" charset="0"/>
                <a:cs typeface="Corbel" charset="0"/>
              </a:defRPr>
            </a:lvl3pPr>
            <a:lvl4pPr marL="0">
              <a:defRPr sz="1000">
                <a:solidFill>
                  <a:schemeClr val="tx1"/>
                </a:solidFill>
                <a:latin typeface="+mn-lt"/>
                <a:ea typeface="Corbel" charset="0"/>
                <a:cs typeface="Corbel" charset="0"/>
              </a:defRPr>
            </a:lvl4pPr>
            <a:lvl5pPr marL="0">
              <a:defRPr sz="1000">
                <a:solidFill>
                  <a:schemeClr val="tx1"/>
                </a:solidFill>
                <a:latin typeface="+mn-lt"/>
                <a:ea typeface="Corbel" charset="0"/>
                <a:cs typeface="Corbel" charset="0"/>
              </a:defRPr>
            </a:lvl5pPr>
            <a:lvl6pPr marL="0">
              <a:defRPr sz="1000">
                <a:solidFill>
                  <a:schemeClr val="tx1"/>
                </a:solidFill>
                <a:latin typeface="+mn-lt"/>
                <a:ea typeface="Corbel" charset="0"/>
                <a:cs typeface="Corbel" charset="0"/>
              </a:defRPr>
            </a:lvl6pPr>
            <a:lvl7pPr marL="0">
              <a:defRPr sz="1000">
                <a:solidFill>
                  <a:schemeClr val="tx1"/>
                </a:solidFill>
                <a:latin typeface="+mn-lt"/>
                <a:ea typeface="Corbel" charset="0"/>
                <a:cs typeface="Corbel" charset="0"/>
              </a:defRPr>
            </a:lvl7pPr>
            <a:lvl8pPr marL="0">
              <a:defRPr sz="1000">
                <a:solidFill>
                  <a:schemeClr val="tx1"/>
                </a:solidFill>
                <a:latin typeface="+mn-lt"/>
                <a:ea typeface="Corbel" charset="0"/>
                <a:cs typeface="Corbel" charset="0"/>
              </a:defRPr>
            </a:lvl8pPr>
            <a:lvl9pPr marL="0">
              <a:defRPr sz="1000">
                <a:solidFill>
                  <a:schemeClr val="tx1"/>
                </a:solidFill>
                <a:latin typeface="+mn-lt"/>
                <a:ea typeface="Corbel" charset="0"/>
                <a:cs typeface="Corbel" charset="0"/>
              </a:defRPr>
            </a:lvl9pPr>
          </a:lstStyle>
          <a:p>
            <a:r>
              <a:rPr lang="en-US"/>
              <a:t>mm.dd.yyyy</a:t>
            </a:r>
            <a:endParaRPr lang="en-US" dirty="0"/>
          </a:p>
        </p:txBody>
      </p:sp>
      <p:sp>
        <p:nvSpPr>
          <p:cNvPr id="5" name="Footer Placeholder 4"/>
          <p:cNvSpPr>
            <a:spLocks noGrp="1"/>
          </p:cNvSpPr>
          <p:nvPr>
            <p:ph type="ftr" sz="quarter" idx="3"/>
          </p:nvPr>
        </p:nvSpPr>
        <p:spPr>
          <a:xfrm>
            <a:off x="686594" y="6476200"/>
            <a:ext cx="4247356" cy="182880"/>
          </a:xfrm>
          <a:prstGeom prst="rect">
            <a:avLst/>
          </a:prstGeom>
        </p:spPr>
        <p:txBody>
          <a:bodyPr vert="horz" lIns="0" tIns="0" rIns="0" bIns="0" rtlCol="0" anchor="b" anchorCtr="0"/>
          <a:lstStyle>
            <a:lvl1pPr marL="0" indent="9525" algn="l">
              <a:tabLst/>
              <a:defRPr sz="1000" b="0" i="0">
                <a:solidFill>
                  <a:schemeClr val="tx1"/>
                </a:solidFill>
                <a:latin typeface="+mn-lt"/>
                <a:ea typeface="Corbel" charset="0"/>
                <a:cs typeface="Corbel" charset="0"/>
              </a:defRPr>
            </a:lvl1pPr>
            <a:lvl2pPr marL="0" indent="9525" algn="l">
              <a:tabLst/>
              <a:defRPr sz="1000">
                <a:solidFill>
                  <a:schemeClr val="tx1"/>
                </a:solidFill>
                <a:latin typeface="+mn-lt"/>
                <a:ea typeface="Corbel" charset="0"/>
                <a:cs typeface="Corbel" charset="0"/>
              </a:defRPr>
            </a:lvl2pPr>
            <a:lvl3pPr marL="0" indent="9525" algn="l">
              <a:tabLst/>
              <a:defRPr sz="1000">
                <a:solidFill>
                  <a:schemeClr val="tx1"/>
                </a:solidFill>
                <a:latin typeface="+mn-lt"/>
                <a:ea typeface="Corbel" charset="0"/>
                <a:cs typeface="Corbel" charset="0"/>
              </a:defRPr>
            </a:lvl3pPr>
            <a:lvl4pPr marL="0" indent="9525" algn="l">
              <a:tabLst/>
              <a:defRPr sz="1000">
                <a:solidFill>
                  <a:schemeClr val="tx1"/>
                </a:solidFill>
                <a:latin typeface="+mn-lt"/>
                <a:ea typeface="Corbel" charset="0"/>
                <a:cs typeface="Corbel" charset="0"/>
              </a:defRPr>
            </a:lvl4pPr>
            <a:lvl5pPr marL="0" indent="9525" algn="l">
              <a:tabLst/>
              <a:defRPr sz="1000">
                <a:solidFill>
                  <a:schemeClr val="tx1"/>
                </a:solidFill>
                <a:latin typeface="+mn-lt"/>
                <a:ea typeface="Corbel" charset="0"/>
                <a:cs typeface="Corbel" charset="0"/>
              </a:defRPr>
            </a:lvl5pPr>
            <a:lvl6pPr marL="0" indent="9525" algn="l">
              <a:tabLst/>
              <a:defRPr sz="1000">
                <a:solidFill>
                  <a:schemeClr val="tx1"/>
                </a:solidFill>
                <a:latin typeface="+mn-lt"/>
                <a:ea typeface="Corbel" charset="0"/>
                <a:cs typeface="Corbel" charset="0"/>
              </a:defRPr>
            </a:lvl6pPr>
            <a:lvl7pPr marL="0" indent="9525" algn="l">
              <a:tabLst/>
              <a:defRPr sz="1000">
                <a:solidFill>
                  <a:schemeClr val="tx1"/>
                </a:solidFill>
                <a:latin typeface="+mn-lt"/>
                <a:ea typeface="Corbel" charset="0"/>
                <a:cs typeface="Corbel" charset="0"/>
              </a:defRPr>
            </a:lvl7pPr>
            <a:lvl8pPr marL="0" indent="9525" algn="l">
              <a:tabLst/>
              <a:defRPr sz="1000">
                <a:solidFill>
                  <a:schemeClr val="tx1"/>
                </a:solidFill>
                <a:latin typeface="+mn-lt"/>
                <a:ea typeface="Corbel" charset="0"/>
                <a:cs typeface="Corbel" charset="0"/>
              </a:defRPr>
            </a:lvl8pPr>
            <a:lvl9pPr marL="0" indent="9525" algn="l">
              <a:tabLst/>
              <a:defRPr sz="1000">
                <a:solidFill>
                  <a:schemeClr val="tx1"/>
                </a:solidFill>
                <a:latin typeface="+mn-lt"/>
                <a:ea typeface="Corbel" charset="0"/>
                <a:cs typeface="Corbel" charset="0"/>
              </a:defRPr>
            </a:lvl9pPr>
          </a:lstStyle>
          <a:p>
            <a:endParaRPr lang="en-US" dirty="0"/>
          </a:p>
        </p:txBody>
      </p:sp>
      <p:sp>
        <p:nvSpPr>
          <p:cNvPr id="6" name="Slide Number Placeholder 5"/>
          <p:cNvSpPr>
            <a:spLocks noGrp="1"/>
          </p:cNvSpPr>
          <p:nvPr>
            <p:ph type="sldNum" sz="quarter" idx="4"/>
          </p:nvPr>
        </p:nvSpPr>
        <p:spPr>
          <a:xfrm>
            <a:off x="368300" y="6479375"/>
            <a:ext cx="318294" cy="180183"/>
          </a:xfrm>
          <a:prstGeom prst="rect">
            <a:avLst/>
          </a:prstGeom>
        </p:spPr>
        <p:txBody>
          <a:bodyPr vert="horz" lIns="0" tIns="0" rIns="0" bIns="0" rtlCol="0" anchor="b" anchorCtr="0"/>
          <a:lstStyle>
            <a:lvl1pPr algn="l">
              <a:defRPr sz="1000" b="0">
                <a:solidFill>
                  <a:schemeClr val="tx1"/>
                </a:solidFill>
                <a:latin typeface="+mn-lt"/>
                <a:ea typeface="Corbel" charset="0"/>
                <a:cs typeface="Corbel" charset="0"/>
              </a:defRPr>
            </a:lvl1pPr>
            <a:lvl2pPr marL="0" algn="l">
              <a:defRPr sz="1000" b="0">
                <a:solidFill>
                  <a:schemeClr val="tx1"/>
                </a:solidFill>
                <a:latin typeface="+mn-lt"/>
                <a:ea typeface="Corbel" charset="0"/>
                <a:cs typeface="Corbel" charset="0"/>
              </a:defRPr>
            </a:lvl2pPr>
            <a:lvl3pPr marL="0" algn="l">
              <a:defRPr sz="1000" b="0">
                <a:solidFill>
                  <a:schemeClr val="tx1"/>
                </a:solidFill>
                <a:latin typeface="+mn-lt"/>
                <a:ea typeface="Corbel" charset="0"/>
                <a:cs typeface="Corbel" charset="0"/>
              </a:defRPr>
            </a:lvl3pPr>
            <a:lvl4pPr marL="0" algn="l">
              <a:defRPr sz="1000" b="0">
                <a:solidFill>
                  <a:schemeClr val="tx1"/>
                </a:solidFill>
                <a:latin typeface="+mn-lt"/>
                <a:ea typeface="Corbel" charset="0"/>
                <a:cs typeface="Corbel" charset="0"/>
              </a:defRPr>
            </a:lvl4pPr>
            <a:lvl5pPr marL="0" algn="l">
              <a:defRPr sz="1000" b="0">
                <a:solidFill>
                  <a:schemeClr val="tx1"/>
                </a:solidFill>
                <a:latin typeface="+mn-lt"/>
                <a:ea typeface="Corbel" charset="0"/>
                <a:cs typeface="Corbel" charset="0"/>
              </a:defRPr>
            </a:lvl5pPr>
            <a:lvl6pPr marL="0" algn="l">
              <a:defRPr sz="1000" b="0">
                <a:solidFill>
                  <a:schemeClr val="tx1"/>
                </a:solidFill>
                <a:latin typeface="+mn-lt"/>
                <a:ea typeface="Corbel" charset="0"/>
                <a:cs typeface="Corbel" charset="0"/>
              </a:defRPr>
            </a:lvl6pPr>
            <a:lvl7pPr marL="0" algn="l">
              <a:defRPr sz="1000" b="0">
                <a:solidFill>
                  <a:schemeClr val="tx1"/>
                </a:solidFill>
                <a:latin typeface="+mn-lt"/>
                <a:ea typeface="Corbel" charset="0"/>
                <a:cs typeface="Corbel" charset="0"/>
              </a:defRPr>
            </a:lvl7pPr>
            <a:lvl8pPr marL="0" algn="l">
              <a:defRPr sz="1000" b="0">
                <a:solidFill>
                  <a:schemeClr val="tx1"/>
                </a:solidFill>
                <a:latin typeface="+mn-lt"/>
                <a:ea typeface="Corbel" charset="0"/>
                <a:cs typeface="Corbel" charset="0"/>
              </a:defRPr>
            </a:lvl8pPr>
            <a:lvl9pPr marL="0" algn="l">
              <a:defRPr sz="1000" b="0" i="0">
                <a:solidFill>
                  <a:schemeClr val="tx1"/>
                </a:solidFill>
                <a:latin typeface="+mn-lt"/>
                <a:ea typeface="Corbel" charset="0"/>
                <a:cs typeface="Corbel" charset="0"/>
              </a:defRPr>
            </a:lvl9p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712" r:id="rId5"/>
    <p:sldLayoutId id="2147483677" r:id="rId6"/>
    <p:sldLayoutId id="2147483675" r:id="rId7"/>
    <p:sldLayoutId id="2147483676" r:id="rId8"/>
    <p:sldLayoutId id="2147483696" r:id="rId9"/>
    <p:sldLayoutId id="2147483697" r:id="rId10"/>
    <p:sldLayoutId id="2147483713" r:id="rId11"/>
    <p:sldLayoutId id="2147483670" r:id="rId12"/>
    <p:sldLayoutId id="2147483714" r:id="rId13"/>
    <p:sldLayoutId id="2147483668" r:id="rId14"/>
    <p:sldLayoutId id="2147483715" r:id="rId15"/>
    <p:sldLayoutId id="2147483716" r:id="rId16"/>
    <p:sldLayoutId id="2147483717" r:id="rId17"/>
    <p:sldLayoutId id="2147483669" r:id="rId18"/>
    <p:sldLayoutId id="2147483665" r:id="rId19"/>
    <p:sldLayoutId id="2147483718" r:id="rId20"/>
    <p:sldLayoutId id="2147483667" r:id="rId21"/>
    <p:sldLayoutId id="2147483705" r:id="rId22"/>
    <p:sldLayoutId id="2147483706" r:id="rId23"/>
    <p:sldLayoutId id="2147483709" r:id="rId24"/>
    <p:sldLayoutId id="2147483699" r:id="rId25"/>
    <p:sldLayoutId id="2147483708" r:id="rId26"/>
    <p:sldLayoutId id="2147483703" r:id="rId27"/>
    <p:sldLayoutId id="2147483719" r:id="rId28"/>
    <p:sldLayoutId id="2147483720" r:id="rId29"/>
    <p:sldLayoutId id="2147483721" r:id="rId30"/>
    <p:sldLayoutId id="2147483722" r:id="rId31"/>
  </p:sldLayoutIdLst>
  <p:hf sldNum="0" hdr="0" ftr="0" dt="0"/>
  <p:txStyles>
    <p:titleStyle>
      <a:lvl1pPr algn="l" defTabSz="914400" rtl="0" eaLnBrk="1" latinLnBrk="0" hangingPunct="1">
        <a:lnSpc>
          <a:spcPct val="90000"/>
        </a:lnSpc>
        <a:spcBef>
          <a:spcPct val="0"/>
        </a:spcBef>
        <a:buNone/>
        <a:defRPr sz="2800" b="0" i="0" kern="1200">
          <a:solidFill>
            <a:srgbClr val="0077C8"/>
          </a:solidFill>
          <a:latin typeface="+mj-lt"/>
          <a:ea typeface="Corbel" charset="0"/>
          <a:cs typeface="Corbel" charset="0"/>
        </a:defRPr>
      </a:lvl1pPr>
    </p:titleStyle>
    <p:bodyStyle>
      <a:lvl1pPr marL="0" indent="0" algn="l" defTabSz="914400" rtl="0" eaLnBrk="1" latinLnBrk="0" hangingPunct="1">
        <a:lnSpc>
          <a:spcPts val="2600"/>
        </a:lnSpc>
        <a:spcBef>
          <a:spcPts val="0"/>
        </a:spcBef>
        <a:spcAft>
          <a:spcPts val="600"/>
        </a:spcAft>
        <a:buFont typeface="Arial" panose="020B0604020202020204" pitchFamily="34" charset="0"/>
        <a:buNone/>
        <a:defRPr sz="2000" b="0" i="0" kern="1200">
          <a:solidFill>
            <a:schemeClr val="tx1"/>
          </a:solidFill>
          <a:latin typeface="+mn-lt"/>
          <a:ea typeface="Arial" charset="0"/>
          <a:cs typeface="Arial" charset="0"/>
        </a:defRPr>
      </a:lvl1pPr>
      <a:lvl2pPr marL="179388" indent="-179388" algn="l" defTabSz="914400" rtl="0" eaLnBrk="1" latinLnBrk="0" hangingPunct="1">
        <a:lnSpc>
          <a:spcPct val="100000"/>
        </a:lnSpc>
        <a:spcBef>
          <a:spcPts val="0"/>
        </a:spcBef>
        <a:spcAft>
          <a:spcPts val="600"/>
        </a:spcAft>
        <a:buFont typeface="Arial" charset="0"/>
        <a:buChar char="•"/>
        <a:tabLst/>
        <a:defRPr sz="1800" b="0" i="0" kern="1200">
          <a:solidFill>
            <a:schemeClr val="tx1"/>
          </a:solidFill>
          <a:latin typeface="+mn-lt"/>
          <a:ea typeface="Corbel" charset="0"/>
          <a:cs typeface="Corbel" charset="0"/>
        </a:defRPr>
      </a:lvl2pPr>
      <a:lvl3pPr marL="403225" indent="-168275" algn="l" defTabSz="914400" rtl="0" eaLnBrk="1" latinLnBrk="0" hangingPunct="1">
        <a:lnSpc>
          <a:spcPct val="100000"/>
        </a:lnSpc>
        <a:spcBef>
          <a:spcPts val="0"/>
        </a:spcBef>
        <a:spcAft>
          <a:spcPts val="600"/>
        </a:spcAft>
        <a:buFont typeface="Arial" panose="020B0604020202020204" pitchFamily="34" charset="0"/>
        <a:buChar char="•"/>
        <a:tabLst/>
        <a:defRPr sz="1800" b="0" i="0" kern="1200">
          <a:solidFill>
            <a:schemeClr val="tx1"/>
          </a:solidFill>
          <a:latin typeface="+mn-lt"/>
          <a:ea typeface="Corbel" charset="0"/>
          <a:cs typeface="Corbel" charset="0"/>
        </a:defRPr>
      </a:lvl3pPr>
      <a:lvl4pPr marL="11113" indent="0" algn="l" defTabSz="914400" rtl="0" eaLnBrk="1" latinLnBrk="0" hangingPunct="1">
        <a:lnSpc>
          <a:spcPct val="100000"/>
        </a:lnSpc>
        <a:spcBef>
          <a:spcPts val="0"/>
        </a:spcBef>
        <a:spcAft>
          <a:spcPts val="600"/>
        </a:spcAft>
        <a:buFontTx/>
        <a:buNone/>
        <a:tabLst/>
        <a:defRPr sz="2400" b="1" i="0" kern="1200">
          <a:solidFill>
            <a:schemeClr val="tx1"/>
          </a:solidFill>
          <a:latin typeface="+mn-lt"/>
          <a:ea typeface="Corbel" charset="0"/>
          <a:cs typeface="Corbel" charset="0"/>
        </a:defRPr>
      </a:lvl4pPr>
      <a:lvl5pPr marL="11113" indent="0" algn="l" defTabSz="914400" rtl="0" eaLnBrk="1" latinLnBrk="0" hangingPunct="1">
        <a:lnSpc>
          <a:spcPct val="100000"/>
        </a:lnSpc>
        <a:spcBef>
          <a:spcPts val="0"/>
        </a:spcBef>
        <a:spcAft>
          <a:spcPts val="600"/>
        </a:spcAft>
        <a:buFontTx/>
        <a:buNone/>
        <a:tabLst/>
        <a:defRPr sz="2400" b="1" kern="1200">
          <a:solidFill>
            <a:schemeClr val="tx1"/>
          </a:solidFill>
          <a:latin typeface="+mn-lt"/>
          <a:ea typeface="Corbel" charset="0"/>
          <a:cs typeface="Corbel" charset="0"/>
        </a:defRPr>
      </a:lvl5pPr>
      <a:lvl6pPr marL="11113" indent="0" algn="l" defTabSz="914400" rtl="0" eaLnBrk="1" latinLnBrk="0" hangingPunct="1">
        <a:lnSpc>
          <a:spcPct val="100000"/>
        </a:lnSpc>
        <a:spcBef>
          <a:spcPts val="0"/>
        </a:spcBef>
        <a:spcAft>
          <a:spcPts val="600"/>
        </a:spcAft>
        <a:buFontTx/>
        <a:buNone/>
        <a:tabLst/>
        <a:defRPr sz="2400" b="1" i="0" kern="1200">
          <a:solidFill>
            <a:schemeClr val="tx1"/>
          </a:solidFill>
          <a:latin typeface="+mn-lt"/>
          <a:ea typeface="Corbel" charset="0"/>
          <a:cs typeface="Corbel" charset="0"/>
        </a:defRPr>
      </a:lvl6pPr>
      <a:lvl7pPr marL="11113" indent="0" algn="l" defTabSz="914400" rtl="0" eaLnBrk="1" latinLnBrk="0" hangingPunct="1">
        <a:lnSpc>
          <a:spcPct val="100000"/>
        </a:lnSpc>
        <a:spcBef>
          <a:spcPts val="0"/>
        </a:spcBef>
        <a:spcAft>
          <a:spcPts val="600"/>
        </a:spcAft>
        <a:buFontTx/>
        <a:buNone/>
        <a:tabLst/>
        <a:defRPr sz="2400" b="1" i="0" kern="1200">
          <a:solidFill>
            <a:schemeClr val="tx1"/>
          </a:solidFill>
          <a:latin typeface="+mn-lt"/>
          <a:ea typeface="Corbel" charset="0"/>
          <a:cs typeface="Corbel" charset="0"/>
        </a:defRPr>
      </a:lvl7pPr>
      <a:lvl8pPr marL="11113" indent="0" algn="l" defTabSz="914400" rtl="0" eaLnBrk="1" latinLnBrk="0" hangingPunct="1">
        <a:lnSpc>
          <a:spcPct val="100000"/>
        </a:lnSpc>
        <a:spcBef>
          <a:spcPts val="0"/>
        </a:spcBef>
        <a:spcAft>
          <a:spcPts val="600"/>
        </a:spcAft>
        <a:buFontTx/>
        <a:buNone/>
        <a:tabLst/>
        <a:defRPr sz="2400" b="1" i="0" kern="1200">
          <a:solidFill>
            <a:schemeClr val="tx1"/>
          </a:solidFill>
          <a:latin typeface="+mn-lt"/>
          <a:ea typeface="Corbel" charset="0"/>
          <a:cs typeface="Corbel" charset="0"/>
        </a:defRPr>
      </a:lvl8pPr>
      <a:lvl9pPr marL="11113" indent="0" algn="l" defTabSz="914400" rtl="0" eaLnBrk="1" latinLnBrk="0" hangingPunct="1">
        <a:lnSpc>
          <a:spcPct val="100000"/>
        </a:lnSpc>
        <a:spcBef>
          <a:spcPts val="0"/>
        </a:spcBef>
        <a:spcAft>
          <a:spcPts val="600"/>
        </a:spcAft>
        <a:buFontTx/>
        <a:buNone/>
        <a:tabLst/>
        <a:defRPr sz="2400" b="1" i="0" kern="1200">
          <a:solidFill>
            <a:schemeClr val="tx1"/>
          </a:solidFill>
          <a:latin typeface="+mn-lt"/>
          <a:ea typeface="Corbel" charset="0"/>
          <a:cs typeface="Corbe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044" userDrawn="1">
          <p15:clr>
            <a:srgbClr val="F26B43"/>
          </p15:clr>
        </p15:guide>
        <p15:guide id="3" pos="232" userDrawn="1">
          <p15:clr>
            <a:srgbClr val="F26B43"/>
          </p15:clr>
        </p15:guide>
        <p15:guide id="4" pos="694" userDrawn="1">
          <p15:clr>
            <a:srgbClr val="F26B43"/>
          </p15:clr>
        </p15:guide>
        <p15:guide id="5" pos="838" userDrawn="1">
          <p15:clr>
            <a:srgbClr val="F26B43"/>
          </p15:clr>
        </p15:guide>
        <p15:guide id="6" pos="1296" userDrawn="1">
          <p15:clr>
            <a:srgbClr val="F26B43"/>
          </p15:clr>
        </p15:guide>
        <p15:guide id="7" pos="1440" userDrawn="1">
          <p15:clr>
            <a:srgbClr val="F26B43"/>
          </p15:clr>
        </p15:guide>
        <p15:guide id="8" pos="1898" userDrawn="1">
          <p15:clr>
            <a:srgbClr val="F26B43"/>
          </p15:clr>
        </p15:guide>
        <p15:guide id="9" pos="2506" userDrawn="1">
          <p15:clr>
            <a:srgbClr val="F26B43"/>
          </p15:clr>
        </p15:guide>
        <p15:guide id="10" pos="2650" userDrawn="1">
          <p15:clr>
            <a:srgbClr val="F26B43"/>
          </p15:clr>
        </p15:guide>
        <p15:guide id="12" pos="3108" userDrawn="1">
          <p15:clr>
            <a:srgbClr val="F26B43"/>
          </p15:clr>
        </p15:guide>
        <p15:guide id="13" pos="5530" userDrawn="1">
          <p15:clr>
            <a:srgbClr val="F26B43"/>
          </p15:clr>
        </p15:guide>
        <p15:guide id="14" pos="3256" userDrawn="1">
          <p15:clr>
            <a:srgbClr val="F26B43"/>
          </p15:clr>
        </p15:guide>
        <p15:guide id="15" pos="3716" userDrawn="1">
          <p15:clr>
            <a:srgbClr val="F26B43"/>
          </p15:clr>
        </p15:guide>
        <p15:guide id="16" pos="3860" userDrawn="1">
          <p15:clr>
            <a:srgbClr val="F26B43"/>
          </p15:clr>
        </p15:guide>
        <p15:guide id="17" pos="4322" userDrawn="1">
          <p15:clr>
            <a:srgbClr val="F26B43"/>
          </p15:clr>
        </p15:guide>
        <p15:guide id="18" pos="5068" userDrawn="1">
          <p15:clr>
            <a:srgbClr val="F26B43"/>
          </p15:clr>
        </p15:guide>
        <p15:guide id="20" pos="4922" userDrawn="1">
          <p15:clr>
            <a:srgbClr val="F26B43"/>
          </p15:clr>
        </p15:guide>
        <p15:guide id="21" pos="4466" userDrawn="1">
          <p15:clr>
            <a:srgbClr val="F26B43"/>
          </p15:clr>
        </p15:guide>
        <p15:guide id="23" orient="horz" pos="4176" userDrawn="1">
          <p15:clr>
            <a:srgbClr val="F26B43"/>
          </p15:clr>
        </p15:guide>
        <p15:guide id="24" orient="horz" pos="3860" userDrawn="1">
          <p15:clr>
            <a:srgbClr val="F26B43"/>
          </p15:clr>
        </p15:guide>
        <p15:guide id="25" orient="horz" pos="220" userDrawn="1">
          <p15:clr>
            <a:srgbClr val="F26B43"/>
          </p15:clr>
        </p15:guide>
        <p15:guide id="26" orient="horz" pos="890" userDrawn="1">
          <p15:clr>
            <a:srgbClr val="F26B43"/>
          </p15:clr>
        </p15:guide>
        <p15:guide id="27" orient="horz" pos="802" userDrawn="1">
          <p15:clr>
            <a:srgbClr val="F26B43"/>
          </p15:clr>
        </p15:guide>
        <p15:guide id="28" orient="horz" pos="377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chrichmond.org/services/childrens-hospital-foundation-heart-center/heart-center-specialities/project-adam" TargetMode="External"/><Relationship Id="rId2" Type="http://schemas.openxmlformats.org/officeDocument/2006/relationships/hyperlink" Target="http://www.projectadam.com/"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projectadam.com/ProjectADAM/Saves?wvideo=v48ijcq6kl"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dirty="0"/>
              <a:t>John R. Phillips, MD</a:t>
            </a:r>
          </a:p>
          <a:p>
            <a:r>
              <a:rPr lang="en-US" dirty="0"/>
              <a:t>Professor of Pediatrics, Pediatric Cardiology</a:t>
            </a:r>
          </a:p>
          <a:p>
            <a:r>
              <a:rPr lang="en-US" dirty="0"/>
              <a:t>Director of Pediatric Electrophysiology</a:t>
            </a:r>
          </a:p>
          <a:p>
            <a:r>
              <a:rPr lang="en-US" dirty="0"/>
              <a:t>Medical Director, CHoR Affiliate to Project ADAM</a:t>
            </a:r>
          </a:p>
          <a:p>
            <a:r>
              <a:rPr lang="en-US" dirty="0"/>
              <a:t>Children’s Hospital of Richmond at VCU</a:t>
            </a:r>
          </a:p>
        </p:txBody>
      </p:sp>
      <p:sp>
        <p:nvSpPr>
          <p:cNvPr id="5" name="Title 4"/>
          <p:cNvSpPr>
            <a:spLocks noGrp="1"/>
          </p:cNvSpPr>
          <p:nvPr>
            <p:ph type="title"/>
          </p:nvPr>
        </p:nvSpPr>
        <p:spPr>
          <a:xfrm>
            <a:off x="2285999" y="1412875"/>
            <a:ext cx="6744790" cy="1256846"/>
          </a:xfrm>
        </p:spPr>
        <p:txBody>
          <a:bodyPr/>
          <a:lstStyle/>
          <a:p>
            <a:r>
              <a:rPr lang="en-US" dirty="0"/>
              <a:t>Virginia Heart Safe Schools Program</a:t>
            </a:r>
          </a:p>
        </p:txBody>
      </p:sp>
    </p:spTree>
    <p:extLst>
      <p:ext uri="{BB962C8B-B14F-4D97-AF65-F5344CB8AC3E}">
        <p14:creationId xmlns:p14="http://schemas.microsoft.com/office/powerpoint/2010/main" val="49691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Cardiac Preparedness in Schools</a:t>
            </a:r>
          </a:p>
        </p:txBody>
      </p:sp>
      <p:sp>
        <p:nvSpPr>
          <p:cNvPr id="3" name="Content Placeholder 2"/>
          <p:cNvSpPr>
            <a:spLocks noGrp="1"/>
          </p:cNvSpPr>
          <p:nvPr>
            <p:ph sz="quarter" idx="14"/>
          </p:nvPr>
        </p:nvSpPr>
        <p:spPr/>
        <p:txBody>
          <a:bodyPr>
            <a:normAutofit fontScale="92500"/>
          </a:bodyPr>
          <a:lstStyle/>
          <a:p>
            <a:pPr marL="342900" indent="-342900">
              <a:buFont typeface="Arial" panose="020B0604020202020204" pitchFamily="34" charset="0"/>
              <a:buChar char="•"/>
            </a:pPr>
            <a:r>
              <a:rPr lang="en-US" u="sng" dirty="0"/>
              <a:t>Cardiopulmonary Resuscitation </a:t>
            </a:r>
            <a:r>
              <a:rPr lang="en-US" dirty="0"/>
              <a:t>(CPR) training for school staff, teachers, coaches, and students.</a:t>
            </a:r>
          </a:p>
          <a:p>
            <a:pPr marL="342900" indent="-342900">
              <a:buFont typeface="Arial" panose="020B0604020202020204" pitchFamily="34" charset="0"/>
              <a:buChar char="•"/>
            </a:pPr>
            <a:r>
              <a:rPr lang="en-US" u="sng" dirty="0"/>
              <a:t>Cardiac Emergency Response Plans </a:t>
            </a:r>
            <a:r>
              <a:rPr lang="en-US" dirty="0"/>
              <a:t>(CERPs) to ensure that all staff are able to respond quickly and decisively to a cardiac arrest on the school grounds.</a:t>
            </a:r>
          </a:p>
          <a:p>
            <a:pPr marL="342900" indent="-342900">
              <a:buFont typeface="Arial" panose="020B0604020202020204" pitchFamily="34" charset="0"/>
              <a:buChar char="•"/>
            </a:pPr>
            <a:r>
              <a:rPr lang="en-US" u="sng" dirty="0"/>
              <a:t>Automated External Defibrillators </a:t>
            </a:r>
            <a:r>
              <a:rPr lang="en-US" dirty="0"/>
              <a:t>(AEDs) to provide rapid defibrillation in the event of sudden cardiac arrest caused by ventricular fibrillation, with ongoing maintenance plans and drills.</a:t>
            </a:r>
          </a:p>
          <a:p>
            <a:pPr marL="342900" indent="-342900">
              <a:buFont typeface="Arial" panose="020B0604020202020204" pitchFamily="34" charset="0"/>
              <a:buChar char="•"/>
            </a:pPr>
            <a:r>
              <a:rPr lang="en-US" u="sng" dirty="0"/>
              <a:t>Drills</a:t>
            </a:r>
            <a:r>
              <a:rPr lang="en-US" dirty="0"/>
              <a:t> to enhance staff familiarity, rapid on-site communication and practiced coordination with local Emergency Medical Services.</a:t>
            </a:r>
          </a:p>
          <a:p>
            <a:pPr marL="342900" indent="-342900">
              <a:buFont typeface="Arial" panose="020B0604020202020204" pitchFamily="34" charset="0"/>
              <a:buChar char="•"/>
            </a:pPr>
            <a:r>
              <a:rPr lang="en-US" u="sng" dirty="0"/>
              <a:t>Emergency Action Plans </a:t>
            </a:r>
            <a:r>
              <a:rPr lang="en-US" dirty="0"/>
              <a:t>(EAPs) for individual students known to be at risk.</a:t>
            </a:r>
          </a:p>
        </p:txBody>
      </p:sp>
    </p:spTree>
    <p:extLst>
      <p:ext uri="{BB962C8B-B14F-4D97-AF65-F5344CB8AC3E}">
        <p14:creationId xmlns:p14="http://schemas.microsoft.com/office/powerpoint/2010/main" val="3234489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ADAM Heart Safe Schools</a:t>
            </a:r>
          </a:p>
        </p:txBody>
      </p:sp>
      <p:sp>
        <p:nvSpPr>
          <p:cNvPr id="3" name="Content Placeholder 2"/>
          <p:cNvSpPr>
            <a:spLocks noGrp="1"/>
          </p:cNvSpPr>
          <p:nvPr>
            <p:ph sz="quarter" idx="14"/>
          </p:nvPr>
        </p:nvSpPr>
        <p:spPr/>
        <p:txBody>
          <a:bodyPr/>
          <a:lstStyle/>
          <a:p>
            <a:pPr marL="342900" indent="-342900">
              <a:buFont typeface="Arial" panose="020B0604020202020204" pitchFamily="34" charset="0"/>
              <a:buChar char="•"/>
            </a:pPr>
            <a:r>
              <a:rPr lang="en-US" dirty="0"/>
              <a:t>Created in 1999, Project ADAM (Automated Defibrillators in Adam’s Memory) was created in the memory of a young athlete who died suddenly.</a:t>
            </a:r>
          </a:p>
          <a:p>
            <a:pPr marL="342900" indent="-342900">
              <a:buFont typeface="Arial" panose="020B0604020202020204" pitchFamily="34" charset="0"/>
              <a:buChar char="•"/>
            </a:pPr>
            <a:r>
              <a:rPr lang="en-US" dirty="0"/>
              <a:t>It now reaches schools across the country in 29 states</a:t>
            </a:r>
          </a:p>
          <a:p>
            <a:pPr marL="342900" indent="-342900">
              <a:buFont typeface="Arial" panose="020B0604020202020204" pitchFamily="34" charset="0"/>
              <a:buChar char="•"/>
            </a:pPr>
            <a:r>
              <a:rPr lang="en-US" dirty="0"/>
              <a:t>Project ADAM is responsible for more than 200 lives saved!</a:t>
            </a:r>
          </a:p>
          <a:p>
            <a:pPr marL="342900" indent="-342900">
              <a:buFont typeface="Arial" panose="020B0604020202020204" pitchFamily="34" charset="0"/>
              <a:buChar char="•"/>
            </a:pPr>
            <a:r>
              <a:rPr lang="en-US" dirty="0"/>
              <a:t>The Children’s Hospital of Richmond is the first Virginia affiliate of Project ADAM</a:t>
            </a:r>
          </a:p>
          <a:p>
            <a:pPr marL="342900" indent="-342900">
              <a:buFont typeface="Arial" panose="020B0604020202020204" pitchFamily="34" charset="0"/>
              <a:buChar char="•"/>
            </a:pPr>
            <a:r>
              <a:rPr lang="en-US" dirty="0"/>
              <a:t>The Virginia Heart Safe Schools Program led by </a:t>
            </a:r>
            <a:r>
              <a:rPr lang="en-US" dirty="0" err="1"/>
              <a:t>ChoR</a:t>
            </a:r>
            <a:r>
              <a:rPr lang="en-US" dirty="0"/>
              <a:t> assists schools in receiving the Project ADAM Heart Safe School designation.</a:t>
            </a:r>
          </a:p>
        </p:txBody>
      </p:sp>
    </p:spTree>
    <p:extLst>
      <p:ext uri="{BB962C8B-B14F-4D97-AF65-F5344CB8AC3E}">
        <p14:creationId xmlns:p14="http://schemas.microsoft.com/office/powerpoint/2010/main" val="3763066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2" y="349250"/>
            <a:ext cx="8141561" cy="923924"/>
          </a:xfrm>
        </p:spPr>
        <p:txBody>
          <a:bodyPr>
            <a:normAutofit fontScale="90000"/>
          </a:bodyPr>
          <a:lstStyle/>
          <a:p>
            <a:br>
              <a:rPr lang="en-US" dirty="0"/>
            </a:br>
            <a:r>
              <a:rPr lang="en-US" dirty="0"/>
              <a:t>Project ADAM Heart Safe School Designation</a:t>
            </a:r>
            <a:br>
              <a:rPr lang="en-US" dirty="0"/>
            </a:br>
            <a:r>
              <a:rPr lang="en-US" sz="2700" dirty="0"/>
              <a:t>14 requirements for each individual school participating</a:t>
            </a:r>
            <a:endParaRPr lang="en-US" dirty="0"/>
          </a:p>
        </p:txBody>
      </p:sp>
      <p:sp>
        <p:nvSpPr>
          <p:cNvPr id="3" name="Content Placeholder 2"/>
          <p:cNvSpPr>
            <a:spLocks noGrp="1"/>
          </p:cNvSpPr>
          <p:nvPr>
            <p:ph type="body" sz="quarter" idx="13"/>
          </p:nvPr>
        </p:nvSpPr>
        <p:spPr/>
        <p:txBody>
          <a:bodyPr>
            <a:noAutofit/>
          </a:bodyPr>
          <a:lstStyle/>
          <a:p>
            <a:r>
              <a:rPr lang="en-US" dirty="0"/>
              <a:t>The placement of the AED(s) makes it accessible from any part of the building or campus within 2-3 minutes.</a:t>
            </a:r>
          </a:p>
          <a:p>
            <a:pPr marL="342900" indent="-342900">
              <a:buFont typeface="+mj-lt"/>
              <a:buAutoNum type="arabicPeriod"/>
            </a:pPr>
            <a:r>
              <a:rPr lang="en-US" dirty="0"/>
              <a:t>AED(s) have clear signage.</a:t>
            </a:r>
          </a:p>
          <a:p>
            <a:pPr marL="342900" indent="-342900">
              <a:buFont typeface="+mj-lt"/>
              <a:buAutoNum type="arabicPeriod"/>
            </a:pPr>
            <a:r>
              <a:rPr lang="en-US" dirty="0"/>
              <a:t>The AED(s) is checked for performance readiness at least monthly or per manufacturer’s directions and documented each time.</a:t>
            </a:r>
          </a:p>
          <a:p>
            <a:pPr marL="342900" indent="-342900">
              <a:buFont typeface="+mj-lt"/>
              <a:buAutoNum type="arabicPeriod"/>
            </a:pPr>
            <a:r>
              <a:rPr lang="en-US" dirty="0"/>
              <a:t>We keep a first responder kit near or attached to the AED which includes: CPR barrier device, scissors, gloves, razor and towel.</a:t>
            </a:r>
          </a:p>
          <a:p>
            <a:pPr>
              <a:buFont typeface="+mj-lt"/>
              <a:buAutoNum type="arabicPeriod" startAt="5"/>
            </a:pPr>
            <a:r>
              <a:rPr lang="en-US" dirty="0"/>
              <a:t>A CPR-AED Site Coordinator is identified who oversees the CPR-AED program activities and training.</a:t>
            </a:r>
          </a:p>
          <a:p>
            <a:pPr>
              <a:buFont typeface="+mj-lt"/>
              <a:buAutoNum type="arabicPeriod" startAt="5"/>
            </a:pPr>
            <a:r>
              <a:rPr lang="en-US" dirty="0"/>
              <a:t>There is a designated cardiac emergency response team comprised of at least 10% of staff or 5-10 people.</a:t>
            </a:r>
          </a:p>
          <a:p>
            <a:pPr marL="0" indent="0">
              <a:buNone/>
            </a:pPr>
            <a:endParaRPr lang="en-US" dirty="0"/>
          </a:p>
        </p:txBody>
      </p:sp>
    </p:spTree>
    <p:extLst>
      <p:ext uri="{BB962C8B-B14F-4D97-AF65-F5344CB8AC3E}">
        <p14:creationId xmlns:p14="http://schemas.microsoft.com/office/powerpoint/2010/main" val="19244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3" y="349250"/>
            <a:ext cx="8150270" cy="923924"/>
          </a:xfrm>
        </p:spPr>
        <p:txBody>
          <a:bodyPr>
            <a:normAutofit fontScale="90000"/>
          </a:bodyPr>
          <a:lstStyle/>
          <a:p>
            <a:br>
              <a:rPr lang="en-US" dirty="0"/>
            </a:br>
            <a:r>
              <a:rPr lang="en-US" dirty="0"/>
              <a:t>Project ADAM Heart Safe School Designation</a:t>
            </a:r>
            <a:br>
              <a:rPr lang="en-US" dirty="0"/>
            </a:br>
            <a:r>
              <a:rPr lang="en-US" sz="2700" dirty="0"/>
              <a:t>14 requirements for each individual school participating</a:t>
            </a:r>
            <a:endParaRPr lang="en-US" dirty="0"/>
          </a:p>
        </p:txBody>
      </p:sp>
      <p:sp>
        <p:nvSpPr>
          <p:cNvPr id="3" name="Content Placeholder 2"/>
          <p:cNvSpPr>
            <a:spLocks noGrp="1"/>
          </p:cNvSpPr>
          <p:nvPr>
            <p:ph type="body" sz="quarter" idx="13"/>
          </p:nvPr>
        </p:nvSpPr>
        <p:spPr/>
        <p:txBody>
          <a:bodyPr>
            <a:noAutofit/>
          </a:bodyPr>
          <a:lstStyle/>
          <a:p>
            <a:pPr>
              <a:buFont typeface="+mj-lt"/>
              <a:buAutoNum type="arabicPeriod" startAt="7"/>
            </a:pPr>
            <a:r>
              <a:rPr lang="en-US" dirty="0"/>
              <a:t>We have a written Cardiac Emergency Response Plan (CERP) that is reviewed annually.</a:t>
            </a:r>
          </a:p>
          <a:p>
            <a:pPr marL="342900" indent="-342900">
              <a:buFont typeface="+mj-lt"/>
              <a:buAutoNum type="arabicPeriod" startAt="7"/>
            </a:pPr>
            <a:r>
              <a:rPr lang="en-US" dirty="0"/>
              <a:t>We have a cardiac emergency communication code (overhead page or other) to notify others in the area that an incident is occurring.  Staff outside always carry a communication device.</a:t>
            </a:r>
          </a:p>
          <a:p>
            <a:pPr>
              <a:buFont typeface="+mj-lt"/>
              <a:buAutoNum type="arabicPeriod" startAt="9"/>
            </a:pPr>
            <a:r>
              <a:rPr lang="en-US" dirty="0"/>
              <a:t>Local Emergency Medical Services (EMS) have been notified of our CPR-AED program.</a:t>
            </a:r>
          </a:p>
          <a:p>
            <a:pPr>
              <a:buFont typeface="+mj-lt"/>
              <a:buAutoNum type="arabicPeriod" startAt="9"/>
            </a:pPr>
            <a:r>
              <a:rPr lang="en-US" dirty="0"/>
              <a:t>Our school’s written cardiac emergency response plan has been shared with extracurricular activities and community groups who utilize our campus. </a:t>
            </a:r>
          </a:p>
          <a:p>
            <a:pPr marL="0" indent="0">
              <a:buNone/>
            </a:pPr>
            <a:endParaRPr lang="en-US" dirty="0"/>
          </a:p>
          <a:p>
            <a:endParaRPr lang="en-US" dirty="0"/>
          </a:p>
        </p:txBody>
      </p:sp>
    </p:spTree>
    <p:extLst>
      <p:ext uri="{BB962C8B-B14F-4D97-AF65-F5344CB8AC3E}">
        <p14:creationId xmlns:p14="http://schemas.microsoft.com/office/powerpoint/2010/main" val="267134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3" y="349250"/>
            <a:ext cx="7941264" cy="923924"/>
          </a:xfrm>
        </p:spPr>
        <p:txBody>
          <a:bodyPr>
            <a:normAutofit fontScale="90000"/>
          </a:bodyPr>
          <a:lstStyle/>
          <a:p>
            <a:br>
              <a:rPr lang="en-US" dirty="0"/>
            </a:br>
            <a:r>
              <a:rPr lang="en-US" dirty="0"/>
              <a:t>Project ADAM Heart Safe School Designation</a:t>
            </a:r>
            <a:br>
              <a:rPr lang="en-US" dirty="0"/>
            </a:br>
            <a:r>
              <a:rPr lang="en-US" sz="2700" dirty="0"/>
              <a:t>14 requirements for each individual school participating</a:t>
            </a:r>
            <a:endParaRPr lang="en-US" dirty="0"/>
          </a:p>
        </p:txBody>
      </p:sp>
      <p:sp>
        <p:nvSpPr>
          <p:cNvPr id="3" name="Content Placeholder 2"/>
          <p:cNvSpPr>
            <a:spLocks noGrp="1"/>
          </p:cNvSpPr>
          <p:nvPr>
            <p:ph type="body" sz="quarter" idx="13"/>
          </p:nvPr>
        </p:nvSpPr>
        <p:spPr/>
        <p:txBody>
          <a:bodyPr>
            <a:noAutofit/>
          </a:bodyPr>
          <a:lstStyle/>
          <a:p>
            <a:pPr>
              <a:buFont typeface="+mj-lt"/>
              <a:buAutoNum type="arabicPeriod" startAt="11"/>
            </a:pPr>
            <a:r>
              <a:rPr lang="en-US" dirty="0"/>
              <a:t>CPR/AED training for the Cardiac Emergency Response Team is updated annually (or every 2 years) and there is a system in place to track retraining.</a:t>
            </a:r>
          </a:p>
          <a:p>
            <a:pPr>
              <a:buFont typeface="+mj-lt"/>
              <a:buAutoNum type="arabicPeriod" startAt="12"/>
            </a:pPr>
            <a:r>
              <a:rPr lang="en-US" dirty="0"/>
              <a:t>All faculty and staff know where the AED(s) are located and how to access them.</a:t>
            </a:r>
          </a:p>
          <a:p>
            <a:pPr>
              <a:buFont typeface="+mj-lt"/>
              <a:buAutoNum type="arabicPeriod" startAt="12"/>
            </a:pPr>
            <a:r>
              <a:rPr lang="en-US" dirty="0"/>
              <a:t>All faculty and staff have annual awareness training on sudden cardiac arrest (warning signs, recognition, communication procedures, other staff roles, etc.) and our school’s Cardiac Emergency Response Plan.</a:t>
            </a:r>
          </a:p>
          <a:p>
            <a:pPr>
              <a:buFont typeface="+mj-lt"/>
              <a:buAutoNum type="arabicPeriod" startAt="12"/>
            </a:pPr>
            <a:r>
              <a:rPr lang="en-US" dirty="0"/>
              <a:t>We conduct at least one annual cardiac emergency response drill (AED drill) to test our emergency plan and communication.  A drill summary checklist is utilized for planning purposes and post-drill review.</a:t>
            </a:r>
          </a:p>
          <a:p>
            <a:pPr>
              <a:buFont typeface="+mj-lt"/>
              <a:buAutoNum type="arabicPeriod" startAt="12"/>
            </a:pPr>
            <a:endParaRPr lang="en-US" dirty="0"/>
          </a:p>
          <a:p>
            <a:pPr marL="0" indent="0">
              <a:buNone/>
            </a:pPr>
            <a:endParaRPr lang="en-US" dirty="0"/>
          </a:p>
          <a:p>
            <a:endParaRPr lang="en-US" dirty="0"/>
          </a:p>
        </p:txBody>
      </p:sp>
    </p:spTree>
    <p:extLst>
      <p:ext uri="{BB962C8B-B14F-4D97-AF65-F5344CB8AC3E}">
        <p14:creationId xmlns:p14="http://schemas.microsoft.com/office/powerpoint/2010/main" val="76639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0B4B51-E4CB-4F7D-8C3E-DD623B45B13C}"/>
              </a:ext>
            </a:extLst>
          </p:cNvPr>
          <p:cNvPicPr>
            <a:picLocks noChangeAspect="1"/>
          </p:cNvPicPr>
          <p:nvPr/>
        </p:nvPicPr>
        <p:blipFill>
          <a:blip r:embed="rId2"/>
          <a:stretch>
            <a:fillRect/>
          </a:stretch>
        </p:blipFill>
        <p:spPr>
          <a:xfrm>
            <a:off x="374468" y="1075604"/>
            <a:ext cx="8395064" cy="4706791"/>
          </a:xfrm>
          <a:prstGeom prst="rect">
            <a:avLst/>
          </a:prstGeom>
        </p:spPr>
      </p:pic>
      <p:sp>
        <p:nvSpPr>
          <p:cNvPr id="5" name="Title 4">
            <a:extLst>
              <a:ext uri="{FF2B5EF4-FFF2-40B4-BE49-F238E27FC236}">
                <a16:creationId xmlns:a16="http://schemas.microsoft.com/office/drawing/2014/main" id="{E6538BB3-E1BF-4C29-B2C9-42B9AD0A31B7}"/>
              </a:ext>
            </a:extLst>
          </p:cNvPr>
          <p:cNvSpPr>
            <a:spLocks noGrp="1"/>
          </p:cNvSpPr>
          <p:nvPr>
            <p:ph type="title"/>
          </p:nvPr>
        </p:nvSpPr>
        <p:spPr>
          <a:xfrm>
            <a:off x="680222" y="340540"/>
            <a:ext cx="7446962" cy="923925"/>
          </a:xfrm>
        </p:spPr>
        <p:txBody>
          <a:bodyPr/>
          <a:lstStyle/>
          <a:p>
            <a:r>
              <a:rPr lang="en-US" dirty="0"/>
              <a:t>Is this program effective in improving survival?</a:t>
            </a:r>
          </a:p>
        </p:txBody>
      </p:sp>
    </p:spTree>
    <p:extLst>
      <p:ext uri="{BB962C8B-B14F-4D97-AF65-F5344CB8AC3E}">
        <p14:creationId xmlns:p14="http://schemas.microsoft.com/office/powerpoint/2010/main" val="2371411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in it for your school?</a:t>
            </a:r>
          </a:p>
        </p:txBody>
      </p:sp>
      <p:sp>
        <p:nvSpPr>
          <p:cNvPr id="3" name="Content Placeholder 2"/>
          <p:cNvSpPr>
            <a:spLocks noGrp="1"/>
          </p:cNvSpPr>
          <p:nvPr>
            <p:ph sz="quarter" idx="14"/>
          </p:nvPr>
        </p:nvSpPr>
        <p:spPr/>
        <p:txBody>
          <a:bodyPr>
            <a:normAutofit/>
          </a:bodyPr>
          <a:lstStyle/>
          <a:p>
            <a:pPr marL="457200" indent="-457200">
              <a:buFont typeface="Arial" panose="020B0604020202020204" pitchFamily="34" charset="0"/>
              <a:buChar char="•"/>
            </a:pPr>
            <a:r>
              <a:rPr lang="en-US" dirty="0"/>
              <a:t>You will be creating a healthier community by protecting its most vulnerable</a:t>
            </a:r>
          </a:p>
          <a:p>
            <a:pPr marL="457200" indent="-457200">
              <a:buFont typeface="Arial" panose="020B0604020202020204" pitchFamily="34" charset="0"/>
              <a:buChar char="•"/>
            </a:pPr>
            <a:r>
              <a:rPr lang="en-US" dirty="0"/>
              <a:t>Designation places you in compliance with the federal guidelines for Medical Emergency Response Plan for Schools</a:t>
            </a:r>
          </a:p>
          <a:p>
            <a:pPr marL="457200" indent="-457200">
              <a:buFont typeface="Arial" panose="020B0604020202020204" pitchFamily="34" charset="0"/>
              <a:buChar char="•"/>
            </a:pPr>
            <a:r>
              <a:rPr lang="en-US" dirty="0"/>
              <a:t>Designation places you in compliance with Virginia State AED legislature</a:t>
            </a:r>
          </a:p>
          <a:p>
            <a:pPr marL="457200" lvl="0" indent="-457200">
              <a:buFont typeface="Arial" panose="020B0604020202020204" pitchFamily="34" charset="0"/>
              <a:buChar char="•"/>
            </a:pPr>
            <a:r>
              <a:rPr lang="en-US" dirty="0"/>
              <a:t>Statewide and national recognition for your efforts to improve the health of Virginia’s communities</a:t>
            </a:r>
          </a:p>
          <a:p>
            <a:pPr lvl="0"/>
            <a:endParaRPr lang="en-US" dirty="0"/>
          </a:p>
          <a:p>
            <a:pPr lvl="0"/>
            <a:endParaRPr lang="en-US" dirty="0"/>
          </a:p>
          <a:p>
            <a:endParaRPr lang="en-US" dirty="0"/>
          </a:p>
        </p:txBody>
      </p:sp>
    </p:spTree>
    <p:extLst>
      <p:ext uri="{BB962C8B-B14F-4D97-AF65-F5344CB8AC3E}">
        <p14:creationId xmlns:p14="http://schemas.microsoft.com/office/powerpoint/2010/main" val="161795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Virginia State AED legislature</a:t>
            </a:r>
          </a:p>
        </p:txBody>
      </p:sp>
      <p:pic>
        <p:nvPicPr>
          <p:cNvPr id="3" name="Picture 2">
            <a:extLst>
              <a:ext uri="{FF2B5EF4-FFF2-40B4-BE49-F238E27FC236}">
                <a16:creationId xmlns:a16="http://schemas.microsoft.com/office/drawing/2014/main" id="{08405C37-12E3-4C70-9E16-D13DA2FDF7D4}"/>
              </a:ext>
            </a:extLst>
          </p:cNvPr>
          <p:cNvPicPr>
            <a:picLocks noChangeAspect="1"/>
          </p:cNvPicPr>
          <p:nvPr/>
        </p:nvPicPr>
        <p:blipFill>
          <a:blip r:embed="rId2"/>
          <a:stretch>
            <a:fillRect/>
          </a:stretch>
        </p:blipFill>
        <p:spPr>
          <a:xfrm>
            <a:off x="-2" y="1685688"/>
            <a:ext cx="9144000" cy="2580968"/>
          </a:xfrm>
          <a:prstGeom prst="rect">
            <a:avLst/>
          </a:prstGeom>
        </p:spPr>
      </p:pic>
      <p:pic>
        <p:nvPicPr>
          <p:cNvPr id="4" name="Picture 3">
            <a:extLst>
              <a:ext uri="{FF2B5EF4-FFF2-40B4-BE49-F238E27FC236}">
                <a16:creationId xmlns:a16="http://schemas.microsoft.com/office/drawing/2014/main" id="{9E76DBD1-3214-4B4D-8E53-895AA6FBAC71}"/>
              </a:ext>
            </a:extLst>
          </p:cNvPr>
          <p:cNvPicPr>
            <a:picLocks noChangeAspect="1"/>
          </p:cNvPicPr>
          <p:nvPr/>
        </p:nvPicPr>
        <p:blipFill>
          <a:blip r:embed="rId3"/>
          <a:stretch>
            <a:fillRect/>
          </a:stretch>
        </p:blipFill>
        <p:spPr>
          <a:xfrm>
            <a:off x="0" y="4333872"/>
            <a:ext cx="9144000" cy="1762365"/>
          </a:xfrm>
          <a:prstGeom prst="rect">
            <a:avLst/>
          </a:prstGeom>
        </p:spPr>
      </p:pic>
      <p:pic>
        <p:nvPicPr>
          <p:cNvPr id="5" name="Picture 4">
            <a:extLst>
              <a:ext uri="{FF2B5EF4-FFF2-40B4-BE49-F238E27FC236}">
                <a16:creationId xmlns:a16="http://schemas.microsoft.com/office/drawing/2014/main" id="{281EAECD-A6F9-433F-928A-F0631FDDA5A5}"/>
              </a:ext>
            </a:extLst>
          </p:cNvPr>
          <p:cNvPicPr>
            <a:picLocks noChangeAspect="1"/>
          </p:cNvPicPr>
          <p:nvPr/>
        </p:nvPicPr>
        <p:blipFill>
          <a:blip r:embed="rId4"/>
          <a:stretch>
            <a:fillRect/>
          </a:stretch>
        </p:blipFill>
        <p:spPr>
          <a:xfrm>
            <a:off x="0" y="6142889"/>
            <a:ext cx="9144000" cy="675619"/>
          </a:xfrm>
          <a:prstGeom prst="rect">
            <a:avLst/>
          </a:prstGeom>
        </p:spPr>
      </p:pic>
      <p:pic>
        <p:nvPicPr>
          <p:cNvPr id="6" name="Picture 5">
            <a:extLst>
              <a:ext uri="{FF2B5EF4-FFF2-40B4-BE49-F238E27FC236}">
                <a16:creationId xmlns:a16="http://schemas.microsoft.com/office/drawing/2014/main" id="{38310455-6AD9-471E-A873-AF6F97A753AF}"/>
              </a:ext>
            </a:extLst>
          </p:cNvPr>
          <p:cNvPicPr>
            <a:picLocks noChangeAspect="1"/>
          </p:cNvPicPr>
          <p:nvPr/>
        </p:nvPicPr>
        <p:blipFill>
          <a:blip r:embed="rId5"/>
          <a:stretch>
            <a:fillRect/>
          </a:stretch>
        </p:blipFill>
        <p:spPr>
          <a:xfrm>
            <a:off x="-1" y="1117497"/>
            <a:ext cx="9143999" cy="1001949"/>
          </a:xfrm>
          <a:prstGeom prst="rect">
            <a:avLst/>
          </a:prstGeom>
        </p:spPr>
      </p:pic>
    </p:spTree>
    <p:extLst>
      <p:ext uri="{BB962C8B-B14F-4D97-AF65-F5344CB8AC3E}">
        <p14:creationId xmlns:p14="http://schemas.microsoft.com/office/powerpoint/2010/main" val="2000489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Virginia HSSP help?</a:t>
            </a:r>
          </a:p>
        </p:txBody>
      </p:sp>
      <p:sp>
        <p:nvSpPr>
          <p:cNvPr id="3" name="Content Placeholder 2"/>
          <p:cNvSpPr>
            <a:spLocks noGrp="1"/>
          </p:cNvSpPr>
          <p:nvPr>
            <p:ph sz="quarter" idx="14"/>
          </p:nvPr>
        </p:nvSpPr>
        <p:spPr>
          <a:xfrm>
            <a:off x="365125" y="942612"/>
            <a:ext cx="7448549" cy="4572000"/>
          </a:xfrm>
        </p:spPr>
        <p:txBody>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Sudden cardiac arrest recognition training</a:t>
            </a:r>
          </a:p>
          <a:p>
            <a:pPr marL="342900" indent="-342900">
              <a:buFont typeface="Arial" panose="020B0604020202020204" pitchFamily="34" charset="0"/>
              <a:buChar char="•"/>
            </a:pPr>
            <a:r>
              <a:rPr lang="en-US" dirty="0"/>
              <a:t>Provide AED/CPR education and assistance</a:t>
            </a:r>
          </a:p>
          <a:p>
            <a:pPr marL="342900" indent="-342900">
              <a:buFont typeface="Arial" panose="020B0604020202020204" pitchFamily="34" charset="0"/>
              <a:buChar char="•"/>
            </a:pPr>
            <a:r>
              <a:rPr lang="en-US" dirty="0"/>
              <a:t>CPR training for team members</a:t>
            </a:r>
          </a:p>
          <a:p>
            <a:pPr marL="342900" indent="-342900">
              <a:buFont typeface="Arial" panose="020B0604020202020204" pitchFamily="34" charset="0"/>
              <a:buChar char="•"/>
            </a:pPr>
            <a:r>
              <a:rPr lang="en-US" dirty="0"/>
              <a:t>Assistance with accomplishing the 14 requirements for Heart Safe School designation</a:t>
            </a:r>
          </a:p>
          <a:p>
            <a:pPr marL="342900" indent="-342900">
              <a:buFont typeface="Arial" panose="020B0604020202020204" pitchFamily="34" charset="0"/>
              <a:buChar char="•"/>
            </a:pPr>
            <a:r>
              <a:rPr lang="en-US" dirty="0"/>
              <a:t>Assist youth sports and community groups to expand community safety</a:t>
            </a:r>
          </a:p>
          <a:p>
            <a:pPr marL="342900" indent="-342900">
              <a:buFont typeface="Arial" panose="020B0604020202020204" pitchFamily="34" charset="0"/>
              <a:buChar char="•"/>
            </a:pPr>
            <a:r>
              <a:rPr lang="en-US" dirty="0"/>
              <a:t>Data collection</a:t>
            </a:r>
          </a:p>
        </p:txBody>
      </p:sp>
    </p:spTree>
    <p:extLst>
      <p:ext uri="{BB962C8B-B14F-4D97-AF65-F5344CB8AC3E}">
        <p14:creationId xmlns:p14="http://schemas.microsoft.com/office/powerpoint/2010/main" val="284201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713" y="0"/>
            <a:ext cx="7446962" cy="923924"/>
          </a:xfrm>
        </p:spPr>
        <p:txBody>
          <a:bodyPr/>
          <a:lstStyle/>
          <a:p>
            <a:r>
              <a:rPr lang="en-US" dirty="0"/>
              <a:t>Project ADAM HSS Designation</a:t>
            </a:r>
          </a:p>
        </p:txBody>
      </p:sp>
      <p:pic>
        <p:nvPicPr>
          <p:cNvPr id="3" name="Picture 2">
            <a:extLst>
              <a:ext uri="{FF2B5EF4-FFF2-40B4-BE49-F238E27FC236}">
                <a16:creationId xmlns:a16="http://schemas.microsoft.com/office/drawing/2014/main" id="{E5520382-D85C-4E76-920F-9467746863B7}"/>
              </a:ext>
            </a:extLst>
          </p:cNvPr>
          <p:cNvPicPr>
            <a:picLocks noChangeAspect="1"/>
          </p:cNvPicPr>
          <p:nvPr/>
        </p:nvPicPr>
        <p:blipFill>
          <a:blip r:embed="rId2"/>
          <a:stretch>
            <a:fillRect/>
          </a:stretch>
        </p:blipFill>
        <p:spPr>
          <a:xfrm>
            <a:off x="347850" y="1287847"/>
            <a:ext cx="8448300" cy="4282305"/>
          </a:xfrm>
          <a:prstGeom prst="rect">
            <a:avLst/>
          </a:prstGeom>
        </p:spPr>
      </p:pic>
    </p:spTree>
    <p:extLst>
      <p:ext uri="{BB962C8B-B14F-4D97-AF65-F5344CB8AC3E}">
        <p14:creationId xmlns:p14="http://schemas.microsoft.com/office/powerpoint/2010/main" val="3727104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 the facts</a:t>
            </a:r>
          </a:p>
        </p:txBody>
      </p:sp>
      <p:sp>
        <p:nvSpPr>
          <p:cNvPr id="3" name="Content Placeholder 2"/>
          <p:cNvSpPr>
            <a:spLocks noGrp="1"/>
          </p:cNvSpPr>
          <p:nvPr>
            <p:ph sz="quarter" idx="14"/>
          </p:nvPr>
        </p:nvSpPr>
        <p:spPr/>
        <p:txBody>
          <a:bodyPr>
            <a:normAutofit/>
          </a:bodyPr>
          <a:lstStyle/>
          <a:p>
            <a:pPr marL="342900" indent="-342900">
              <a:buFont typeface="Arial" panose="020B0604020202020204" pitchFamily="34" charset="0"/>
              <a:buChar char="•"/>
            </a:pPr>
            <a:r>
              <a:rPr lang="en-US" altLang="en-US" dirty="0">
                <a:cs typeface="Arial" panose="020B0604020202020204" pitchFamily="34" charset="0"/>
              </a:rPr>
              <a:t>Sudden cardiac arrest (SCA) is the abrupt loss of heart function in a person who may or may not have a diagnosed heart condition.</a:t>
            </a:r>
          </a:p>
          <a:p>
            <a:pPr marL="342900" indent="-342900">
              <a:buFont typeface="Arial" panose="020B0604020202020204" pitchFamily="34" charset="0"/>
              <a:buChar char="•"/>
            </a:pPr>
            <a:r>
              <a:rPr lang="en-US" altLang="en-US" dirty="0">
                <a:cs typeface="Arial" panose="020B0604020202020204" pitchFamily="34" charset="0"/>
              </a:rPr>
              <a:t>SCA is the leading cause of death in athletes during sport</a:t>
            </a:r>
          </a:p>
          <a:p>
            <a:pPr marL="342900" indent="-342900">
              <a:buFont typeface="Arial" panose="020B0604020202020204" pitchFamily="34" charset="0"/>
              <a:buChar char="•"/>
            </a:pPr>
            <a:r>
              <a:rPr lang="en-US" altLang="en-US" dirty="0"/>
              <a:t>Average survival rate of an out-of-hospital child cardiac arrest in the U.S. is </a:t>
            </a:r>
            <a:r>
              <a:rPr lang="en-US" altLang="en-US" u="sng" dirty="0"/>
              <a:t>7.8%</a:t>
            </a:r>
            <a:r>
              <a:rPr lang="en-US" altLang="en-US" dirty="0"/>
              <a:t> but is improved with preparedness. </a:t>
            </a:r>
          </a:p>
          <a:p>
            <a:pPr marL="342900" indent="-342900">
              <a:buFont typeface="Arial" panose="020B0604020202020204" pitchFamily="34" charset="0"/>
              <a:buChar char="•"/>
            </a:pPr>
            <a:r>
              <a:rPr lang="en-US" altLang="en-US" dirty="0"/>
              <a:t>1 - 8.3 deaths per 100,000 young persons per year.</a:t>
            </a:r>
          </a:p>
          <a:p>
            <a:pPr marL="342900" indent="-342900">
              <a:buFont typeface="Arial" panose="020B0604020202020204" pitchFamily="34" charset="0"/>
              <a:buChar char="•"/>
            </a:pPr>
            <a:r>
              <a:rPr lang="en-US" altLang="en-US" dirty="0"/>
              <a:t>Although sudden cardiac arrest in athletes may be more visible, SCA also occurs in young non-athletes.</a:t>
            </a:r>
          </a:p>
          <a:p>
            <a:pPr marL="342900" indent="-342900">
              <a:buFont typeface="Arial" panose="020B0604020202020204" pitchFamily="34" charset="0"/>
              <a:buChar char="•"/>
            </a:pPr>
            <a:r>
              <a:rPr lang="en-US" dirty="0"/>
              <a:t>20% of a community is in its schools on any given day</a:t>
            </a:r>
          </a:p>
          <a:p>
            <a:pPr marL="342900" indent="-342900">
              <a:buFont typeface="Arial" panose="020B0604020202020204" pitchFamily="34" charset="0"/>
              <a:buChar char="•"/>
            </a:pPr>
            <a:r>
              <a:rPr lang="da-DK" altLang="en-US" dirty="0"/>
              <a:t>The average school-aged child spends 28% of the day and 14% of his/her total annual hours in school.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750352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5458" y="645342"/>
            <a:ext cx="7445375" cy="923925"/>
          </a:xfrm>
        </p:spPr>
        <p:txBody>
          <a:bodyPr/>
          <a:lstStyle/>
          <a:p>
            <a:r>
              <a:rPr lang="en-US" dirty="0"/>
              <a:t>Project ADAM Website</a:t>
            </a:r>
          </a:p>
        </p:txBody>
      </p:sp>
      <p:sp>
        <p:nvSpPr>
          <p:cNvPr id="3" name="Content Placeholder 2"/>
          <p:cNvSpPr>
            <a:spLocks noGrp="1"/>
          </p:cNvSpPr>
          <p:nvPr>
            <p:ph sz="quarter" idx="14"/>
          </p:nvPr>
        </p:nvSpPr>
        <p:spPr>
          <a:xfrm>
            <a:off x="485458" y="1395548"/>
            <a:ext cx="7448549" cy="4572000"/>
          </a:xfrm>
        </p:spPr>
        <p:txBody>
          <a:bodyPr>
            <a:normAutofit/>
          </a:bodyPr>
          <a:lstStyle/>
          <a:p>
            <a:r>
              <a:rPr lang="en-US" dirty="0">
                <a:solidFill>
                  <a:schemeClr val="bg2"/>
                </a:solidFill>
              </a:rPr>
              <a:t> </a:t>
            </a:r>
            <a:r>
              <a:rPr lang="en-US" dirty="0">
                <a:solidFill>
                  <a:schemeClr val="bg2"/>
                </a:solidFill>
                <a:hlinkClick r:id="rId2">
                  <a:extLst>
                    <a:ext uri="{A12FA001-AC4F-418D-AE19-62706E023703}">
                      <ahyp:hlinkClr xmlns:ahyp="http://schemas.microsoft.com/office/drawing/2018/hyperlinkcolor" val="tx"/>
                    </a:ext>
                  </a:extLst>
                </a:hlinkClick>
              </a:rPr>
              <a:t>www.projectadam.com</a:t>
            </a:r>
            <a:endParaRPr lang="en-US" dirty="0">
              <a:solidFill>
                <a:schemeClr val="bg2"/>
              </a:solidFill>
            </a:endParaRPr>
          </a:p>
          <a:p>
            <a:pPr>
              <a:buFont typeface="Arial" panose="020B0604020202020204" pitchFamily="34" charset="0"/>
              <a:buChar char="•"/>
            </a:pPr>
            <a:r>
              <a:rPr lang="en-US" dirty="0"/>
              <a:t>Understanding Sudden Cardiac Arrest</a:t>
            </a:r>
          </a:p>
          <a:p>
            <a:pPr>
              <a:buFont typeface="Arial" panose="020B0604020202020204" pitchFamily="34" charset="0"/>
              <a:buChar char="•"/>
            </a:pPr>
            <a:r>
              <a:rPr lang="en-US" dirty="0"/>
              <a:t> Being prepared in a cardiac emergency</a:t>
            </a:r>
          </a:p>
          <a:p>
            <a:pPr>
              <a:buFont typeface="Arial" panose="020B0604020202020204" pitchFamily="34" charset="0"/>
              <a:buChar char="•"/>
            </a:pPr>
            <a:r>
              <a:rPr lang="en-US" dirty="0"/>
              <a:t> Implementing Project ADAM in your school</a:t>
            </a:r>
          </a:p>
          <a:p>
            <a:pPr>
              <a:buFont typeface="Arial" panose="020B0604020202020204" pitchFamily="34" charset="0"/>
              <a:buChar char="•"/>
            </a:pPr>
            <a:r>
              <a:rPr lang="en-US" dirty="0"/>
              <a:t> AED/CPR drill training</a:t>
            </a:r>
          </a:p>
          <a:p>
            <a:pPr>
              <a:buFont typeface="Arial" panose="020B0604020202020204" pitchFamily="34" charset="0"/>
              <a:buChar char="•"/>
            </a:pPr>
            <a:r>
              <a:rPr lang="en-US" dirty="0"/>
              <a:t> All staff awareness training video for school staff</a:t>
            </a:r>
          </a:p>
          <a:p>
            <a:pPr>
              <a:buFont typeface="Arial" panose="020B0604020202020204" pitchFamily="34" charset="0"/>
              <a:buChar char="•"/>
            </a:pPr>
            <a:r>
              <a:rPr lang="en-US" dirty="0"/>
              <a:t> AED and CPR training videos</a:t>
            </a:r>
          </a:p>
          <a:p>
            <a:endParaRPr lang="en-US" dirty="0"/>
          </a:p>
          <a:p>
            <a:r>
              <a:rPr lang="en-US" sz="2800" dirty="0"/>
              <a:t>CHoR Project ADAM website</a:t>
            </a:r>
          </a:p>
          <a:p>
            <a:endParaRPr lang="en-US" dirty="0"/>
          </a:p>
          <a:p>
            <a:pPr marL="0" indent="0">
              <a:buNone/>
            </a:pPr>
            <a:endParaRPr lang="en-US" dirty="0"/>
          </a:p>
          <a:p>
            <a:pPr marL="0" indent="0">
              <a:buNone/>
            </a:pPr>
            <a:endParaRPr lang="en-US" dirty="0"/>
          </a:p>
        </p:txBody>
      </p:sp>
      <p:sp>
        <p:nvSpPr>
          <p:cNvPr id="6" name="Text Placeholder 2">
            <a:extLst>
              <a:ext uri="{FF2B5EF4-FFF2-40B4-BE49-F238E27FC236}">
                <a16:creationId xmlns:a16="http://schemas.microsoft.com/office/drawing/2014/main" id="{9875E403-54AE-4BC8-9599-14F0C9FD9263}"/>
              </a:ext>
            </a:extLst>
          </p:cNvPr>
          <p:cNvSpPr txBox="1">
            <a:spLocks/>
          </p:cNvSpPr>
          <p:nvPr/>
        </p:nvSpPr>
        <p:spPr>
          <a:xfrm>
            <a:off x="485459" y="4789261"/>
            <a:ext cx="7445374" cy="1346382"/>
          </a:xfrm>
          <a:prstGeom prst="rect">
            <a:avLst/>
          </a:prstGeom>
        </p:spPr>
        <p:txBody>
          <a:bodyPr vert="horz" lIns="0" tIns="457200" rIns="0" bIns="0" rtlCol="0">
            <a:noAutofit/>
          </a:bodyPr>
          <a:lstStyle>
            <a:lvl1pPr marL="342900" indent="-342900" algn="l" defTabSz="914400" rtl="0" eaLnBrk="1" latinLnBrk="0" hangingPunct="1">
              <a:lnSpc>
                <a:spcPts val="2600"/>
              </a:lnSpc>
              <a:spcBef>
                <a:spcPts val="0"/>
              </a:spcBef>
              <a:spcAft>
                <a:spcPts val="600"/>
              </a:spcAft>
              <a:buFont typeface="+mj-lt"/>
              <a:buAutoNum type="arabicPeriod"/>
              <a:defRPr sz="1800" b="0" i="0" kern="1200">
                <a:solidFill>
                  <a:schemeClr val="bg1"/>
                </a:solidFill>
                <a:latin typeface="+mn-lt"/>
                <a:ea typeface="Arial" charset="0"/>
                <a:cs typeface="Arial" charset="0"/>
              </a:defRPr>
            </a:lvl1pPr>
            <a:lvl2pPr marL="342900" indent="-342900" algn="l" defTabSz="914400" rtl="0" eaLnBrk="1" latinLnBrk="0" hangingPunct="1">
              <a:lnSpc>
                <a:spcPct val="100000"/>
              </a:lnSpc>
              <a:spcBef>
                <a:spcPts val="0"/>
              </a:spcBef>
              <a:spcAft>
                <a:spcPts val="600"/>
              </a:spcAft>
              <a:buFont typeface="+mj-lt"/>
              <a:buAutoNum type="arabicPeriod"/>
              <a:tabLst/>
              <a:defRPr sz="1800" b="0" i="0" kern="1200">
                <a:solidFill>
                  <a:schemeClr val="bg1"/>
                </a:solidFill>
                <a:latin typeface="+mn-lt"/>
                <a:ea typeface="Corbel" charset="0"/>
                <a:cs typeface="Corbel" charset="0"/>
              </a:defRPr>
            </a:lvl2pPr>
            <a:lvl3pPr marL="346075" indent="-338138" algn="l" defTabSz="914400" rtl="0" eaLnBrk="1" latinLnBrk="0" hangingPunct="1">
              <a:lnSpc>
                <a:spcPct val="100000"/>
              </a:lnSpc>
              <a:spcBef>
                <a:spcPts val="0"/>
              </a:spcBef>
              <a:spcAft>
                <a:spcPts val="600"/>
              </a:spcAft>
              <a:buFont typeface="+mj-lt"/>
              <a:buAutoNum type="arabicPeriod"/>
              <a:tabLst/>
              <a:defRPr sz="1800" b="0" i="0" kern="1200">
                <a:solidFill>
                  <a:schemeClr val="bg1"/>
                </a:solidFill>
                <a:latin typeface="+mn-lt"/>
                <a:ea typeface="Corbel" charset="0"/>
                <a:cs typeface="Corbel" charset="0"/>
              </a:defRPr>
            </a:lvl3pPr>
            <a:lvl4pPr marL="354013" indent="-342900" algn="l" defTabSz="914400" rtl="0" eaLnBrk="1" latinLnBrk="0" hangingPunct="1">
              <a:lnSpc>
                <a:spcPct val="100000"/>
              </a:lnSpc>
              <a:spcBef>
                <a:spcPts val="0"/>
              </a:spcBef>
              <a:spcAft>
                <a:spcPts val="600"/>
              </a:spcAft>
              <a:buFont typeface="+mj-lt"/>
              <a:buAutoNum type="arabicPeriod"/>
              <a:tabLst/>
              <a:defRPr sz="1800" b="0" i="0" kern="1200">
                <a:solidFill>
                  <a:schemeClr val="bg1"/>
                </a:solidFill>
                <a:latin typeface="+mn-lt"/>
                <a:ea typeface="Corbel" charset="0"/>
                <a:cs typeface="Corbel" charset="0"/>
              </a:defRPr>
            </a:lvl4pPr>
            <a:lvl5pPr marL="354013" indent="-342900" algn="l" defTabSz="914400" rtl="0" eaLnBrk="1" latinLnBrk="0" hangingPunct="1">
              <a:lnSpc>
                <a:spcPct val="100000"/>
              </a:lnSpc>
              <a:spcBef>
                <a:spcPts val="0"/>
              </a:spcBef>
              <a:spcAft>
                <a:spcPts val="600"/>
              </a:spcAft>
              <a:buFont typeface="+mj-lt"/>
              <a:buAutoNum type="arabicPeriod"/>
              <a:tabLst/>
              <a:defRPr sz="1800" b="0" kern="1200">
                <a:solidFill>
                  <a:schemeClr val="bg1"/>
                </a:solidFill>
                <a:latin typeface="+mn-lt"/>
                <a:ea typeface="Corbel" charset="0"/>
                <a:cs typeface="Corbel" charset="0"/>
              </a:defRPr>
            </a:lvl5pPr>
            <a:lvl6pPr marL="354013" indent="-342900" algn="l" defTabSz="914400" rtl="0" eaLnBrk="1" latinLnBrk="0" hangingPunct="1">
              <a:lnSpc>
                <a:spcPct val="100000"/>
              </a:lnSpc>
              <a:spcBef>
                <a:spcPts val="0"/>
              </a:spcBef>
              <a:spcAft>
                <a:spcPts val="600"/>
              </a:spcAft>
              <a:buFont typeface="+mj-lt"/>
              <a:buAutoNum type="arabicPeriod"/>
              <a:tabLst/>
              <a:defRPr sz="1800" b="0" i="0" kern="1200">
                <a:solidFill>
                  <a:schemeClr val="bg1"/>
                </a:solidFill>
                <a:latin typeface="+mn-lt"/>
                <a:ea typeface="Corbel" charset="0"/>
                <a:cs typeface="Corbel" charset="0"/>
              </a:defRPr>
            </a:lvl6pPr>
            <a:lvl7pPr marL="354013" indent="-342900" algn="l" defTabSz="914400" rtl="0" eaLnBrk="1" latinLnBrk="0" hangingPunct="1">
              <a:lnSpc>
                <a:spcPct val="100000"/>
              </a:lnSpc>
              <a:spcBef>
                <a:spcPts val="0"/>
              </a:spcBef>
              <a:spcAft>
                <a:spcPts val="600"/>
              </a:spcAft>
              <a:buFont typeface="+mj-lt"/>
              <a:buAutoNum type="arabicPeriod"/>
              <a:tabLst/>
              <a:defRPr sz="1800" b="0" i="0" kern="1200">
                <a:solidFill>
                  <a:schemeClr val="bg1"/>
                </a:solidFill>
                <a:latin typeface="+mn-lt"/>
                <a:ea typeface="Corbel" charset="0"/>
                <a:cs typeface="Corbel" charset="0"/>
              </a:defRPr>
            </a:lvl7pPr>
            <a:lvl8pPr marL="354013" indent="-342900" algn="l" defTabSz="914400" rtl="0" eaLnBrk="1" latinLnBrk="0" hangingPunct="1">
              <a:lnSpc>
                <a:spcPct val="100000"/>
              </a:lnSpc>
              <a:spcBef>
                <a:spcPts val="0"/>
              </a:spcBef>
              <a:spcAft>
                <a:spcPts val="600"/>
              </a:spcAft>
              <a:buFont typeface="+mj-lt"/>
              <a:buAutoNum type="arabicPeriod"/>
              <a:tabLst/>
              <a:defRPr sz="1800" b="0" i="0" kern="1200">
                <a:solidFill>
                  <a:schemeClr val="bg1"/>
                </a:solidFill>
                <a:latin typeface="+mn-lt"/>
                <a:ea typeface="Corbel" charset="0"/>
                <a:cs typeface="Corbel" charset="0"/>
              </a:defRPr>
            </a:lvl8pPr>
            <a:lvl9pPr marL="354013" indent="-342900" algn="l" defTabSz="914400" rtl="0" eaLnBrk="1" latinLnBrk="0" hangingPunct="1">
              <a:lnSpc>
                <a:spcPct val="100000"/>
              </a:lnSpc>
              <a:spcBef>
                <a:spcPts val="0"/>
              </a:spcBef>
              <a:spcAft>
                <a:spcPts val="600"/>
              </a:spcAft>
              <a:buFont typeface="+mj-lt"/>
              <a:buAutoNum type="arabicPeriod"/>
              <a:tabLst/>
              <a:defRPr sz="1800" b="0" i="0" kern="1200">
                <a:solidFill>
                  <a:schemeClr val="bg1"/>
                </a:solidFill>
                <a:latin typeface="+mn-lt"/>
                <a:ea typeface="Corbel" charset="0"/>
                <a:cs typeface="Corbel" charset="0"/>
              </a:defRPr>
            </a:lvl9pPr>
          </a:lstStyle>
          <a:p>
            <a:pPr marL="0" indent="0">
              <a:buFont typeface="+mj-lt"/>
              <a:buNone/>
            </a:pPr>
            <a:r>
              <a:rPr lang="en-US" dirty="0">
                <a:solidFill>
                  <a:schemeClr val="bg2"/>
                </a:solidFill>
                <a:hlinkClick r:id="rId3">
                  <a:extLst>
                    <a:ext uri="{A12FA001-AC4F-418D-AE19-62706E023703}">
                      <ahyp:hlinkClr xmlns:ahyp="http://schemas.microsoft.com/office/drawing/2018/hyperlinkcolor" val="tx"/>
                    </a:ext>
                  </a:extLst>
                </a:hlinkClick>
              </a:rPr>
              <a:t>https://www.chrichmond.org/services/childrens-hospital-foundation-heart-center/heart-center-specialities/project-adam</a:t>
            </a:r>
            <a:endParaRPr lang="en-US" dirty="0">
              <a:solidFill>
                <a:schemeClr val="bg2"/>
              </a:solidFill>
            </a:endParaRPr>
          </a:p>
          <a:p>
            <a:pPr marL="0" indent="0">
              <a:buFont typeface="+mj-lt"/>
              <a:buNone/>
            </a:pPr>
            <a:endParaRPr lang="en-US" dirty="0"/>
          </a:p>
        </p:txBody>
      </p:sp>
    </p:spTree>
    <p:extLst>
      <p:ext uri="{BB962C8B-B14F-4D97-AF65-F5344CB8AC3E}">
        <p14:creationId xmlns:p14="http://schemas.microsoft.com/office/powerpoint/2010/main" val="4055203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45B2-02A0-4211-8CB8-DA780723D07E}"/>
              </a:ext>
            </a:extLst>
          </p:cNvPr>
          <p:cNvSpPr>
            <a:spLocks noGrp="1"/>
          </p:cNvSpPr>
          <p:nvPr>
            <p:ph type="title"/>
          </p:nvPr>
        </p:nvSpPr>
        <p:spPr/>
        <p:txBody>
          <a:bodyPr/>
          <a:lstStyle/>
          <a:p>
            <a:r>
              <a:rPr lang="en-US" dirty="0"/>
              <a:t>Virginia Heart Safe Schools Program</a:t>
            </a:r>
          </a:p>
        </p:txBody>
      </p:sp>
      <p:sp>
        <p:nvSpPr>
          <p:cNvPr id="18" name="TextBox 17">
            <a:extLst>
              <a:ext uri="{FF2B5EF4-FFF2-40B4-BE49-F238E27FC236}">
                <a16:creationId xmlns:a16="http://schemas.microsoft.com/office/drawing/2014/main" id="{71722D42-E086-488D-8490-CEF1863B985D}"/>
              </a:ext>
            </a:extLst>
          </p:cNvPr>
          <p:cNvSpPr txBox="1"/>
          <p:nvPr/>
        </p:nvSpPr>
        <p:spPr>
          <a:xfrm>
            <a:off x="763663" y="4934009"/>
            <a:ext cx="3518912" cy="1477328"/>
          </a:xfrm>
          <a:prstGeom prst="rect">
            <a:avLst/>
          </a:prstGeom>
          <a:noFill/>
        </p:spPr>
        <p:txBody>
          <a:bodyPr wrap="none" rtlCol="0">
            <a:spAutoFit/>
          </a:bodyPr>
          <a:lstStyle/>
          <a:p>
            <a:r>
              <a:rPr lang="en-US" dirty="0">
                <a:solidFill>
                  <a:schemeClr val="bg1"/>
                </a:solidFill>
              </a:rPr>
              <a:t>Partners:</a:t>
            </a:r>
          </a:p>
          <a:p>
            <a:r>
              <a:rPr lang="en-US" dirty="0">
                <a:solidFill>
                  <a:schemeClr val="bg1"/>
                </a:solidFill>
              </a:rPr>
              <a:t>Justin J. Davis Heart Foundation</a:t>
            </a:r>
          </a:p>
          <a:p>
            <a:r>
              <a:rPr lang="en-US" dirty="0">
                <a:solidFill>
                  <a:schemeClr val="bg1"/>
                </a:solidFill>
              </a:rPr>
              <a:t>Gwyneth's Gift Foundation</a:t>
            </a:r>
          </a:p>
          <a:p>
            <a:r>
              <a:rPr lang="en-US" dirty="0">
                <a:solidFill>
                  <a:schemeClr val="bg1"/>
                </a:solidFill>
              </a:rPr>
              <a:t>Richmond AHA</a:t>
            </a:r>
          </a:p>
          <a:p>
            <a:r>
              <a:rPr lang="en-US" dirty="0">
                <a:solidFill>
                  <a:schemeClr val="bg1"/>
                </a:solidFill>
              </a:rPr>
              <a:t>VCUH Sports Medicine</a:t>
            </a:r>
          </a:p>
        </p:txBody>
      </p:sp>
      <p:pic>
        <p:nvPicPr>
          <p:cNvPr id="6" name="Content Placeholder 5">
            <a:extLst>
              <a:ext uri="{FF2B5EF4-FFF2-40B4-BE49-F238E27FC236}">
                <a16:creationId xmlns:a16="http://schemas.microsoft.com/office/drawing/2014/main" id="{72D0B4BE-1D3E-4E6A-A1B0-9F7E48B974D7}"/>
              </a:ext>
            </a:extLst>
          </p:cNvPr>
          <p:cNvPicPr>
            <a:picLocks noGrp="1" noChangeAspect="1"/>
          </p:cNvPicPr>
          <p:nvPr>
            <p:ph sz="quarter" idx="14"/>
          </p:nvPr>
        </p:nvPicPr>
        <p:blipFill rotWithShape="1">
          <a:blip r:embed="rId2"/>
          <a:srcRect l="6005" r="2574" b="5716"/>
          <a:stretch/>
        </p:blipFill>
        <p:spPr>
          <a:xfrm>
            <a:off x="389843" y="1089532"/>
            <a:ext cx="8513097" cy="3769851"/>
          </a:xfrm>
          <a:prstGeom prst="rect">
            <a:avLst/>
          </a:prstGeom>
        </p:spPr>
      </p:pic>
    </p:spTree>
    <p:extLst>
      <p:ext uri="{BB962C8B-B14F-4D97-AF65-F5344CB8AC3E}">
        <p14:creationId xmlns:p14="http://schemas.microsoft.com/office/powerpoint/2010/main" val="2028834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1C81D8-411C-4258-BFDD-379CDBB1E7C6}"/>
              </a:ext>
            </a:extLst>
          </p:cNvPr>
          <p:cNvSpPr>
            <a:spLocks noGrp="1"/>
          </p:cNvSpPr>
          <p:nvPr>
            <p:ph type="title"/>
          </p:nvPr>
        </p:nvSpPr>
        <p:spPr/>
        <p:txBody>
          <a:bodyPr/>
          <a:lstStyle/>
          <a:p>
            <a:r>
              <a:rPr lang="en-US" dirty="0"/>
              <a:t>Meet the team</a:t>
            </a:r>
          </a:p>
        </p:txBody>
      </p:sp>
      <p:pic>
        <p:nvPicPr>
          <p:cNvPr id="6" name="Content Placeholder 5">
            <a:extLst>
              <a:ext uri="{FF2B5EF4-FFF2-40B4-BE49-F238E27FC236}">
                <a16:creationId xmlns:a16="http://schemas.microsoft.com/office/drawing/2014/main" id="{56DF969E-2AB5-43F8-BB95-83A106513883}"/>
              </a:ext>
            </a:extLst>
          </p:cNvPr>
          <p:cNvPicPr>
            <a:picLocks noGrp="1" noChangeAspect="1"/>
          </p:cNvPicPr>
          <p:nvPr>
            <p:ph sz="quarter" idx="14"/>
          </p:nvPr>
        </p:nvPicPr>
        <p:blipFill>
          <a:blip r:embed="rId2"/>
          <a:stretch>
            <a:fillRect/>
          </a:stretch>
        </p:blipFill>
        <p:spPr>
          <a:xfrm>
            <a:off x="433732" y="1491497"/>
            <a:ext cx="8276536" cy="3376593"/>
          </a:xfrm>
          <a:prstGeom prst="rect">
            <a:avLst/>
          </a:prstGeom>
        </p:spPr>
      </p:pic>
    </p:spTree>
    <p:extLst>
      <p:ext uri="{BB962C8B-B14F-4D97-AF65-F5344CB8AC3E}">
        <p14:creationId xmlns:p14="http://schemas.microsoft.com/office/powerpoint/2010/main" val="2672257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673" y="0"/>
            <a:ext cx="7446962" cy="923924"/>
          </a:xfrm>
        </p:spPr>
        <p:txBody>
          <a:bodyPr/>
          <a:lstStyle/>
          <a:p>
            <a:r>
              <a:rPr lang="en-US" dirty="0"/>
              <a:t>We can make a difference</a:t>
            </a:r>
          </a:p>
        </p:txBody>
      </p:sp>
      <p:pic>
        <p:nvPicPr>
          <p:cNvPr id="1026" name="Picture 2" descr="https://embedwistia-a.akamaihd.net/deliveries/2fe7a7bafb827b2d9a915d9762f37077d310de5a.jpg?image_play_button_size=2x&amp;image_crop_resized=960x540&amp;image_play_button=1&amp;image_play_button_color=54bbffe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264" y="1273648"/>
            <a:ext cx="7663471" cy="4310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691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Thank you!</a:t>
            </a:r>
          </a:p>
        </p:txBody>
      </p:sp>
    </p:spTree>
    <p:extLst>
      <p:ext uri="{BB962C8B-B14F-4D97-AF65-F5344CB8AC3E}">
        <p14:creationId xmlns:p14="http://schemas.microsoft.com/office/powerpoint/2010/main" val="155080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F440AD-AF09-4E6E-8D49-DBBB69622704}"/>
              </a:ext>
            </a:extLst>
          </p:cNvPr>
          <p:cNvPicPr>
            <a:picLocks noChangeAspect="1"/>
          </p:cNvPicPr>
          <p:nvPr/>
        </p:nvPicPr>
        <p:blipFill>
          <a:blip r:embed="rId2"/>
          <a:stretch>
            <a:fillRect/>
          </a:stretch>
        </p:blipFill>
        <p:spPr>
          <a:xfrm>
            <a:off x="0" y="620730"/>
            <a:ext cx="9144000" cy="5094023"/>
          </a:xfrm>
          <a:prstGeom prst="rect">
            <a:avLst/>
          </a:prstGeom>
        </p:spPr>
      </p:pic>
      <p:sp>
        <p:nvSpPr>
          <p:cNvPr id="6" name="TextBox 5">
            <a:extLst>
              <a:ext uri="{FF2B5EF4-FFF2-40B4-BE49-F238E27FC236}">
                <a16:creationId xmlns:a16="http://schemas.microsoft.com/office/drawing/2014/main" id="{53A04FE6-16B2-44CB-BD69-E6007C2A91F3}"/>
              </a:ext>
            </a:extLst>
          </p:cNvPr>
          <p:cNvSpPr txBox="1"/>
          <p:nvPr/>
        </p:nvSpPr>
        <p:spPr>
          <a:xfrm>
            <a:off x="330925" y="6367899"/>
            <a:ext cx="3930307" cy="276999"/>
          </a:xfrm>
          <a:prstGeom prst="rect">
            <a:avLst/>
          </a:prstGeom>
          <a:noFill/>
        </p:spPr>
        <p:txBody>
          <a:bodyPr wrap="none" rtlCol="0">
            <a:spAutoFit/>
          </a:bodyPr>
          <a:lstStyle/>
          <a:p>
            <a:r>
              <a:rPr lang="en-US" sz="1200" dirty="0"/>
              <a:t>https://doi.org/10.1161/CIRCULATIONAHA.115.015431</a:t>
            </a:r>
          </a:p>
        </p:txBody>
      </p:sp>
      <p:sp>
        <p:nvSpPr>
          <p:cNvPr id="7" name="Oval 6">
            <a:extLst>
              <a:ext uri="{FF2B5EF4-FFF2-40B4-BE49-F238E27FC236}">
                <a16:creationId xmlns:a16="http://schemas.microsoft.com/office/drawing/2014/main" id="{73E14183-DDEA-46D9-B577-52F4D889A041}"/>
              </a:ext>
            </a:extLst>
          </p:cNvPr>
          <p:cNvSpPr/>
          <p:nvPr/>
        </p:nvSpPr>
        <p:spPr bwMode="auto">
          <a:xfrm>
            <a:off x="5146766" y="4040777"/>
            <a:ext cx="2743200" cy="426719"/>
          </a:xfrm>
          <a:prstGeom prst="ellipse">
            <a:avLst/>
          </a:prstGeom>
          <a:noFill/>
          <a:ln w="28575">
            <a:solidFill>
              <a:srgbClr val="FF0000"/>
            </a:solidFill>
          </a:ln>
          <a:effectLst/>
        </p:spPr>
        <p:txBody>
          <a:bodyPr wrap="none" rtlCol="0" anchor="ctr"/>
          <a:lstStyle/>
          <a:p>
            <a:pPr algn="ctr"/>
            <a:endParaRPr lang="en-US"/>
          </a:p>
        </p:txBody>
      </p:sp>
    </p:spTree>
    <p:extLst>
      <p:ext uri="{BB962C8B-B14F-4D97-AF65-F5344CB8AC3E}">
        <p14:creationId xmlns:p14="http://schemas.microsoft.com/office/powerpoint/2010/main" val="6168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834" y="305707"/>
            <a:ext cx="7445375" cy="923925"/>
          </a:xfrm>
        </p:spPr>
        <p:txBody>
          <a:bodyPr/>
          <a:lstStyle/>
          <a:p>
            <a:r>
              <a:rPr lang="en-US" dirty="0"/>
              <a:t>Causes of SCD in the Young</a:t>
            </a:r>
          </a:p>
        </p:txBody>
      </p:sp>
      <p:sp>
        <p:nvSpPr>
          <p:cNvPr id="3" name="Content Placeholder 2"/>
          <p:cNvSpPr>
            <a:spLocks noGrp="1"/>
          </p:cNvSpPr>
          <p:nvPr>
            <p:ph sz="quarter" idx="14"/>
          </p:nvPr>
        </p:nvSpPr>
        <p:spPr>
          <a:xfrm>
            <a:off x="670834" y="1412875"/>
            <a:ext cx="3609975" cy="4572000"/>
          </a:xfrm>
        </p:spPr>
        <p:txBody>
          <a:bodyPr>
            <a:normAutofit fontScale="85000" lnSpcReduction="10000"/>
          </a:bodyPr>
          <a:lstStyle/>
          <a:p>
            <a:r>
              <a:rPr lang="en-US" u="sng" dirty="0"/>
              <a:t>Congenital/Genetic</a:t>
            </a:r>
          </a:p>
          <a:p>
            <a:pPr marL="342900" indent="-342900">
              <a:buFont typeface="Arial" panose="020B0604020202020204" pitchFamily="34" charset="0"/>
              <a:buChar char="•"/>
            </a:pPr>
            <a:r>
              <a:rPr lang="en-US" dirty="0"/>
              <a:t>Hypertrophic cardiomyopathy</a:t>
            </a:r>
          </a:p>
          <a:p>
            <a:pPr marL="342900" indent="-342900">
              <a:buFont typeface="Arial" panose="020B0604020202020204" pitchFamily="34" charset="0"/>
              <a:buChar char="•"/>
            </a:pPr>
            <a:r>
              <a:rPr lang="en-US" dirty="0"/>
              <a:t>Long QT syndrome</a:t>
            </a:r>
          </a:p>
          <a:p>
            <a:pPr marL="342900" indent="-342900">
              <a:buFont typeface="Arial" panose="020B0604020202020204" pitchFamily="34" charset="0"/>
              <a:buChar char="•"/>
            </a:pPr>
            <a:r>
              <a:rPr lang="en-US" dirty="0" err="1"/>
              <a:t>Brugada</a:t>
            </a:r>
            <a:r>
              <a:rPr lang="en-US" dirty="0"/>
              <a:t> syndrome</a:t>
            </a:r>
          </a:p>
          <a:p>
            <a:pPr marL="342900" indent="-342900">
              <a:buFont typeface="Arial" panose="020B0604020202020204" pitchFamily="34" charset="0"/>
              <a:buChar char="•"/>
            </a:pPr>
            <a:r>
              <a:rPr lang="en-US" dirty="0"/>
              <a:t>Arrhythmogenic right ventricular cardiomyopathy</a:t>
            </a:r>
          </a:p>
          <a:p>
            <a:pPr marL="342900" indent="-342900">
              <a:buFont typeface="Arial" panose="020B0604020202020204" pitchFamily="34" charset="0"/>
              <a:buChar char="•"/>
            </a:pPr>
            <a:r>
              <a:rPr lang="en-US" dirty="0"/>
              <a:t>Catecholamine provoked VT</a:t>
            </a:r>
          </a:p>
          <a:p>
            <a:pPr marL="342900" indent="-342900">
              <a:buFont typeface="Arial" panose="020B0604020202020204" pitchFamily="34" charset="0"/>
              <a:buChar char="•"/>
            </a:pPr>
            <a:r>
              <a:rPr lang="en-US" dirty="0"/>
              <a:t>Wolff-Parkinson-White syndrome</a:t>
            </a:r>
          </a:p>
          <a:p>
            <a:pPr marL="342900" lvl="0" indent="-342900">
              <a:buFont typeface="Arial" panose="020B0604020202020204" pitchFamily="34" charset="0"/>
              <a:buChar char="•"/>
            </a:pPr>
            <a:r>
              <a:rPr lang="en-US" dirty="0">
                <a:solidFill>
                  <a:srgbClr val="FFFFFF"/>
                </a:solidFill>
              </a:rPr>
              <a:t>History of CHD repair</a:t>
            </a:r>
          </a:p>
          <a:p>
            <a:pPr marL="342900" indent="-342900">
              <a:buFont typeface="Arial" panose="020B0604020202020204" pitchFamily="34" charset="0"/>
              <a:buChar char="•"/>
            </a:pPr>
            <a:r>
              <a:rPr lang="en-US" dirty="0">
                <a:solidFill>
                  <a:srgbClr val="FFFFFF"/>
                </a:solidFill>
              </a:rPr>
              <a:t>Coronary artery anomalies</a:t>
            </a:r>
          </a:p>
          <a:p>
            <a:pPr marL="342900" lvl="0" indent="-342900">
              <a:buFont typeface="Arial" panose="020B0604020202020204" pitchFamily="34" charset="0"/>
              <a:buChar char="•"/>
            </a:pPr>
            <a:r>
              <a:rPr lang="en-US" dirty="0" err="1">
                <a:solidFill>
                  <a:srgbClr val="FFFFFF"/>
                </a:solidFill>
              </a:rPr>
              <a:t>Marfan</a:t>
            </a:r>
            <a:r>
              <a:rPr lang="en-US" dirty="0">
                <a:solidFill>
                  <a:srgbClr val="FFFFFF"/>
                </a:solidFill>
              </a:rPr>
              <a:t> syndrome</a:t>
            </a:r>
          </a:p>
          <a:p>
            <a:pPr marL="342900" indent="-342900">
              <a:buFont typeface="Arial" panose="020B0604020202020204" pitchFamily="34" charset="0"/>
              <a:buChar char="•"/>
            </a:pPr>
            <a:endParaRPr lang="en-US" dirty="0"/>
          </a:p>
          <a:p>
            <a:endParaRPr lang="en-US" dirty="0"/>
          </a:p>
          <a:p>
            <a:endParaRPr lang="en-US" dirty="0"/>
          </a:p>
          <a:p>
            <a:endParaRPr lang="en-US" dirty="0"/>
          </a:p>
          <a:p>
            <a:endParaRPr lang="en-US" dirty="0"/>
          </a:p>
        </p:txBody>
      </p:sp>
      <p:sp>
        <p:nvSpPr>
          <p:cNvPr id="4" name="Content Placeholder 3"/>
          <p:cNvSpPr>
            <a:spLocks noGrp="1"/>
          </p:cNvSpPr>
          <p:nvPr>
            <p:ph sz="quarter" idx="15"/>
          </p:nvPr>
        </p:nvSpPr>
        <p:spPr>
          <a:xfrm>
            <a:off x="4863191" y="1412875"/>
            <a:ext cx="3609975" cy="4572000"/>
          </a:xfrm>
        </p:spPr>
        <p:txBody>
          <a:bodyPr>
            <a:normAutofit/>
          </a:bodyPr>
          <a:lstStyle/>
          <a:p>
            <a:r>
              <a:rPr lang="en-US" sz="1700" u="sng" dirty="0"/>
              <a:t>Acquired</a:t>
            </a:r>
          </a:p>
          <a:p>
            <a:pPr marL="342900" indent="-342900">
              <a:buFont typeface="Arial" panose="020B0604020202020204" pitchFamily="34" charset="0"/>
              <a:buChar char="•"/>
            </a:pPr>
            <a:r>
              <a:rPr lang="en-US" sz="1700" dirty="0"/>
              <a:t>Myocarditis/COVID</a:t>
            </a:r>
          </a:p>
          <a:p>
            <a:pPr marL="342900" indent="-342900">
              <a:buFont typeface="Arial" panose="020B0604020202020204" pitchFamily="34" charset="0"/>
              <a:buChar char="•"/>
            </a:pPr>
            <a:r>
              <a:rPr lang="en-US" sz="1700" dirty="0"/>
              <a:t>Substance abuse</a:t>
            </a:r>
          </a:p>
          <a:p>
            <a:pPr marL="342900" indent="-342900">
              <a:buFont typeface="Arial" panose="020B0604020202020204" pitchFamily="34" charset="0"/>
              <a:buChar char="•"/>
            </a:pPr>
            <a:r>
              <a:rPr lang="en-US" sz="1700" dirty="0" err="1"/>
              <a:t>Commotio</a:t>
            </a:r>
            <a:r>
              <a:rPr lang="en-US" sz="1700" dirty="0"/>
              <a:t> </a:t>
            </a:r>
            <a:r>
              <a:rPr lang="en-US" sz="1700" dirty="0" err="1"/>
              <a:t>cordis</a:t>
            </a:r>
            <a:endParaRPr lang="en-US" sz="1700" dirty="0"/>
          </a:p>
        </p:txBody>
      </p:sp>
    </p:spTree>
    <p:extLst>
      <p:ext uri="{BB962C8B-B14F-4D97-AF65-F5344CB8AC3E}">
        <p14:creationId xmlns:p14="http://schemas.microsoft.com/office/powerpoint/2010/main" val="3142891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043935-D9A1-4BE9-8608-F4633034027C}"/>
              </a:ext>
            </a:extLst>
          </p:cNvPr>
          <p:cNvSpPr>
            <a:spLocks noGrp="1"/>
          </p:cNvSpPr>
          <p:nvPr>
            <p:ph type="title"/>
          </p:nvPr>
        </p:nvSpPr>
        <p:spPr>
          <a:xfrm>
            <a:off x="366713" y="349249"/>
            <a:ext cx="7446962" cy="923925"/>
          </a:xfrm>
        </p:spPr>
        <p:txBody>
          <a:bodyPr anchor="t">
            <a:normAutofit/>
          </a:bodyPr>
          <a:lstStyle/>
          <a:p>
            <a:r>
              <a:rPr lang="en-US" dirty="0"/>
              <a:t>Time to Defibrillation…every second counts</a:t>
            </a:r>
          </a:p>
        </p:txBody>
      </p:sp>
      <p:sp>
        <p:nvSpPr>
          <p:cNvPr id="14" name="Content Placeholder 2">
            <a:extLst>
              <a:ext uri="{FF2B5EF4-FFF2-40B4-BE49-F238E27FC236}">
                <a16:creationId xmlns:a16="http://schemas.microsoft.com/office/drawing/2014/main" id="{2E7D03FC-A91D-0A4F-3E48-8CF8AEB40FE6}"/>
              </a:ext>
            </a:extLst>
          </p:cNvPr>
          <p:cNvSpPr>
            <a:spLocks noGrp="1"/>
          </p:cNvSpPr>
          <p:nvPr>
            <p:ph sz="quarter" idx="14"/>
          </p:nvPr>
        </p:nvSpPr>
        <p:spPr>
          <a:xfrm>
            <a:off x="366713" y="1603598"/>
            <a:ext cx="3256053" cy="4572000"/>
          </a:xfrm>
        </p:spPr>
        <p:txBody>
          <a:bodyPr>
            <a:normAutofit/>
          </a:bodyPr>
          <a:lstStyle/>
          <a:p>
            <a:pPr marL="342900" indent="-342900">
              <a:buFont typeface="Arial" panose="020B0604020202020204" pitchFamily="34" charset="0"/>
              <a:buChar char="•"/>
            </a:pPr>
            <a:r>
              <a:rPr lang="en-US" dirty="0"/>
              <a:t>Single greatest factor affecting survival is time to defibrillation</a:t>
            </a:r>
          </a:p>
          <a:p>
            <a:pPr marL="342900" indent="-342900">
              <a:buFont typeface="Arial" panose="020B0604020202020204" pitchFamily="34" charset="0"/>
              <a:buChar char="•"/>
            </a:pPr>
            <a:r>
              <a:rPr lang="en-US" dirty="0"/>
              <a:t>Prompt CPR delays degeneration of a shockable rhythm to a non-shockable rhythm</a:t>
            </a:r>
          </a:p>
        </p:txBody>
      </p:sp>
      <p:pic>
        <p:nvPicPr>
          <p:cNvPr id="9" name="Picture Placeholder 8">
            <a:extLst>
              <a:ext uri="{FF2B5EF4-FFF2-40B4-BE49-F238E27FC236}">
                <a16:creationId xmlns:a16="http://schemas.microsoft.com/office/drawing/2014/main" id="{7B91FFA5-A637-4D5E-80D9-B98009340805}"/>
              </a:ext>
            </a:extLst>
          </p:cNvPr>
          <p:cNvPicPr>
            <a:picLocks noGrp="1" noChangeAspect="1"/>
          </p:cNvPicPr>
          <p:nvPr>
            <p:ph sz="quarter" idx="15"/>
          </p:nvPr>
        </p:nvPicPr>
        <p:blipFill rotWithShape="1">
          <a:blip r:embed="rId2"/>
          <a:stretch/>
        </p:blipFill>
        <p:spPr>
          <a:xfrm>
            <a:off x="3622766" y="1603598"/>
            <a:ext cx="5338454" cy="3429956"/>
          </a:xfrm>
          <a:prstGeom prst="rect">
            <a:avLst/>
          </a:prstGeom>
          <a:noFill/>
        </p:spPr>
      </p:pic>
    </p:spTree>
    <p:extLst>
      <p:ext uri="{BB962C8B-B14F-4D97-AF65-F5344CB8AC3E}">
        <p14:creationId xmlns:p14="http://schemas.microsoft.com/office/powerpoint/2010/main" val="901255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94722" y="296999"/>
            <a:ext cx="7445375" cy="923925"/>
          </a:xfrm>
        </p:spPr>
        <p:txBody>
          <a:bodyPr/>
          <a:lstStyle/>
          <a:p>
            <a:r>
              <a:rPr lang="en-US" dirty="0"/>
              <a:t>Sudden Cardiac Arrest Warning Signs</a:t>
            </a:r>
          </a:p>
        </p:txBody>
      </p:sp>
      <p:sp>
        <p:nvSpPr>
          <p:cNvPr id="6" name="Content Placeholder 5"/>
          <p:cNvSpPr>
            <a:spLocks noGrp="1"/>
          </p:cNvSpPr>
          <p:nvPr>
            <p:ph sz="quarter" idx="14"/>
          </p:nvPr>
        </p:nvSpPr>
        <p:spPr>
          <a:xfrm>
            <a:off x="377009" y="1220924"/>
            <a:ext cx="7448549" cy="4572000"/>
          </a:xfrm>
        </p:spPr>
        <p:txBody>
          <a:bodyPr>
            <a:normAutofit/>
          </a:bodyPr>
          <a:lstStyle/>
          <a:p>
            <a:pPr marL="342900" indent="-342900">
              <a:buFont typeface="Arial" panose="020B0604020202020204" pitchFamily="34" charset="0"/>
              <a:buChar char="•"/>
            </a:pPr>
            <a:r>
              <a:rPr lang="en-US" dirty="0"/>
              <a:t>Often there is no prior warning sign that identifies a person at risk of SCA.  </a:t>
            </a:r>
          </a:p>
          <a:p>
            <a:pPr marL="342900" indent="-342900">
              <a:buFont typeface="Arial" panose="020B0604020202020204" pitchFamily="34" charset="0"/>
              <a:buChar char="•"/>
            </a:pPr>
            <a:r>
              <a:rPr lang="en-US" dirty="0"/>
              <a:t>Possible warning signs, when present, can include:</a:t>
            </a:r>
          </a:p>
          <a:p>
            <a:pPr lvl="2"/>
            <a:r>
              <a:rPr lang="en-US" dirty="0"/>
              <a:t>Fainting or dizziness with exercise</a:t>
            </a:r>
          </a:p>
          <a:p>
            <a:pPr lvl="2"/>
            <a:r>
              <a:rPr lang="en-US" dirty="0"/>
              <a:t>Excessive fatigue or shortness of breath with exercise</a:t>
            </a:r>
          </a:p>
          <a:p>
            <a:pPr lvl="2"/>
            <a:r>
              <a:rPr lang="en-US" dirty="0"/>
              <a:t>Chest pain or chest discomfort with exercise</a:t>
            </a:r>
          </a:p>
          <a:p>
            <a:pPr lvl="2"/>
            <a:r>
              <a:rPr lang="en-US" dirty="0"/>
              <a:t>Palpitations with exercise</a:t>
            </a:r>
          </a:p>
          <a:p>
            <a:pPr lvl="2"/>
            <a:r>
              <a:rPr lang="en-US" dirty="0"/>
              <a:t>Exercise-induced seizure </a:t>
            </a:r>
          </a:p>
          <a:p>
            <a:pPr lvl="2"/>
            <a:r>
              <a:rPr lang="en-US" dirty="0"/>
              <a:t>Sternotomy or thoracotomy (CHD repair)</a:t>
            </a:r>
          </a:p>
        </p:txBody>
      </p:sp>
    </p:spTree>
    <p:extLst>
      <p:ext uri="{BB962C8B-B14F-4D97-AF65-F5344CB8AC3E}">
        <p14:creationId xmlns:p14="http://schemas.microsoft.com/office/powerpoint/2010/main" val="2020781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23F2-86E7-47B4-A48C-E6B5580DBFE2}"/>
              </a:ext>
            </a:extLst>
          </p:cNvPr>
          <p:cNvSpPr>
            <a:spLocks noGrp="1"/>
          </p:cNvSpPr>
          <p:nvPr>
            <p:ph type="title"/>
          </p:nvPr>
        </p:nvSpPr>
        <p:spPr>
          <a:xfrm>
            <a:off x="368299" y="349250"/>
            <a:ext cx="7445375" cy="923925"/>
          </a:xfrm>
        </p:spPr>
        <p:txBody>
          <a:bodyPr anchor="t">
            <a:normAutofit/>
          </a:bodyPr>
          <a:lstStyle/>
          <a:p>
            <a:r>
              <a:rPr lang="en-US" dirty="0"/>
              <a:t>Sudden Cardiac Arrest Risk Factors</a:t>
            </a:r>
          </a:p>
        </p:txBody>
      </p:sp>
      <p:sp>
        <p:nvSpPr>
          <p:cNvPr id="3" name="Content Placeholder 2">
            <a:extLst>
              <a:ext uri="{FF2B5EF4-FFF2-40B4-BE49-F238E27FC236}">
                <a16:creationId xmlns:a16="http://schemas.microsoft.com/office/drawing/2014/main" id="{D05ACCC1-F0DC-4D0C-8E9C-D32853B808AD}"/>
              </a:ext>
            </a:extLst>
          </p:cNvPr>
          <p:cNvSpPr>
            <a:spLocks noGrp="1"/>
          </p:cNvSpPr>
          <p:nvPr>
            <p:ph sz="quarter" idx="14"/>
          </p:nvPr>
        </p:nvSpPr>
        <p:spPr>
          <a:xfrm>
            <a:off x="368300" y="1412875"/>
            <a:ext cx="4203700" cy="4572000"/>
          </a:xfrm>
        </p:spPr>
        <p:txBody>
          <a:bodyPr>
            <a:normAutofit/>
          </a:bodyPr>
          <a:lstStyle/>
          <a:p>
            <a:r>
              <a:rPr lang="en-US" dirty="0"/>
              <a:t>Family History</a:t>
            </a:r>
          </a:p>
          <a:p>
            <a:pPr marL="342900" indent="-342900">
              <a:buFont typeface="Arial" panose="020B0604020202020204" pitchFamily="34" charset="0"/>
              <a:buChar char="•"/>
            </a:pPr>
            <a:r>
              <a:rPr lang="en-US" dirty="0"/>
              <a:t>Unexpected or unexplained death before 50y (SIDS, drowning)</a:t>
            </a:r>
          </a:p>
          <a:p>
            <a:pPr marL="342900" indent="-342900">
              <a:buFont typeface="Arial" panose="020B0604020202020204" pitchFamily="34" charset="0"/>
              <a:buChar char="•"/>
            </a:pPr>
            <a:r>
              <a:rPr lang="en-US" dirty="0"/>
              <a:t>Family members who died of heart problems before 50y</a:t>
            </a:r>
          </a:p>
          <a:p>
            <a:pPr marL="342900" indent="-342900">
              <a:buFont typeface="Arial" panose="020B0604020202020204" pitchFamily="34" charset="0"/>
              <a:buChar char="•"/>
            </a:pPr>
            <a:r>
              <a:rPr lang="en-US" dirty="0"/>
              <a:t>Family members with unexplained fainting or seizures</a:t>
            </a:r>
          </a:p>
          <a:p>
            <a:pPr marL="342900" indent="-342900">
              <a:buFont typeface="Arial" panose="020B0604020202020204" pitchFamily="34" charset="0"/>
              <a:buChar char="•"/>
            </a:pPr>
            <a:r>
              <a:rPr lang="en-US" dirty="0"/>
              <a:t>List the names of known conditions</a:t>
            </a:r>
          </a:p>
        </p:txBody>
      </p:sp>
      <p:pic>
        <p:nvPicPr>
          <p:cNvPr id="5" name="Picture Placeholder 4">
            <a:extLst>
              <a:ext uri="{FF2B5EF4-FFF2-40B4-BE49-F238E27FC236}">
                <a16:creationId xmlns:a16="http://schemas.microsoft.com/office/drawing/2014/main" id="{677085B7-ED34-4461-B22F-458D07EAE98F}"/>
              </a:ext>
            </a:extLst>
          </p:cNvPr>
          <p:cNvPicPr>
            <a:picLocks noGrp="1" noChangeAspect="1"/>
          </p:cNvPicPr>
          <p:nvPr>
            <p:ph sz="quarter" idx="15"/>
          </p:nvPr>
        </p:nvPicPr>
        <p:blipFill>
          <a:blip r:embed="rId2"/>
          <a:stretch>
            <a:fillRect/>
          </a:stretch>
        </p:blipFill>
        <p:spPr>
          <a:xfrm>
            <a:off x="4985519" y="1155478"/>
            <a:ext cx="3609974" cy="4829397"/>
          </a:xfrm>
          <a:prstGeom prst="rect">
            <a:avLst/>
          </a:prstGeom>
          <a:noFill/>
        </p:spPr>
      </p:pic>
    </p:spTree>
    <p:extLst>
      <p:ext uri="{BB962C8B-B14F-4D97-AF65-F5344CB8AC3E}">
        <p14:creationId xmlns:p14="http://schemas.microsoft.com/office/powerpoint/2010/main" val="243170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373" y="340152"/>
            <a:ext cx="6699253" cy="5610625"/>
          </a:xfrm>
          <a:prstGeom prst="rect">
            <a:avLst/>
          </a:prstGeom>
          <a:ln w="19050">
            <a:solidFill>
              <a:schemeClr val="accent1"/>
            </a:solidFill>
          </a:ln>
        </p:spPr>
      </p:pic>
      <p:sp>
        <p:nvSpPr>
          <p:cNvPr id="5" name="TextBox 4"/>
          <p:cNvSpPr txBox="1"/>
          <p:nvPr/>
        </p:nvSpPr>
        <p:spPr>
          <a:xfrm>
            <a:off x="1097279" y="2905078"/>
            <a:ext cx="6949440" cy="715581"/>
          </a:xfrm>
          <a:prstGeom prst="rect">
            <a:avLst/>
          </a:prstGeom>
          <a:solidFill>
            <a:schemeClr val="accent4">
              <a:lumMod val="20000"/>
              <a:lumOff val="80000"/>
            </a:schemeClr>
          </a:solidFill>
          <a:ln w="28575">
            <a:solidFill>
              <a:schemeClr val="accent1">
                <a:lumMod val="75000"/>
              </a:schemeClr>
            </a:solidFill>
          </a:ln>
        </p:spPr>
        <p:txBody>
          <a:bodyPr wrap="square" rtlCol="0">
            <a:spAutoFit/>
          </a:bodyPr>
          <a:lstStyle/>
          <a:p>
            <a:r>
              <a:rPr lang="en-US" sz="4050" dirty="0">
                <a:solidFill>
                  <a:srgbClr val="C00000"/>
                </a:solidFill>
              </a:rPr>
              <a:t>Children are not small adults</a:t>
            </a:r>
          </a:p>
        </p:txBody>
      </p:sp>
    </p:spTree>
    <p:extLst>
      <p:ext uri="{BB962C8B-B14F-4D97-AF65-F5344CB8AC3E}">
        <p14:creationId xmlns:p14="http://schemas.microsoft.com/office/powerpoint/2010/main" val="16177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Cardiac Chain of Survival</a:t>
            </a:r>
          </a:p>
        </p:txBody>
      </p:sp>
      <p:sp>
        <p:nvSpPr>
          <p:cNvPr id="3" name="Content Placeholder 2"/>
          <p:cNvSpPr>
            <a:spLocks noGrp="1"/>
          </p:cNvSpPr>
          <p:nvPr>
            <p:ph sz="quarter" idx="14"/>
          </p:nvPr>
        </p:nvSpPr>
        <p:spPr/>
        <p:txBody>
          <a:bodyPr>
            <a:normAutofit fontScale="92500" lnSpcReduction="10000"/>
          </a:bodyPr>
          <a:lstStyle/>
          <a:p>
            <a:pPr marL="342900" indent="-342900">
              <a:buFont typeface="Arial" panose="020B0604020202020204" pitchFamily="34" charset="0"/>
              <a:buChar char="•"/>
            </a:pPr>
            <a:r>
              <a:rPr lang="en-US" dirty="0"/>
              <a:t>Early recognition of Sudden Cardiac Arrest (SCA)</a:t>
            </a:r>
          </a:p>
          <a:p>
            <a:pPr lvl="2"/>
            <a:r>
              <a:rPr lang="en-US" dirty="0"/>
              <a:t>Collapsed and unresponsive/Gasping, gurgling, snorting, moaning or labored breathing/Seizure-like activity</a:t>
            </a:r>
          </a:p>
          <a:p>
            <a:pPr marL="342900" indent="-342900">
              <a:buFont typeface="Arial" panose="020B0604020202020204" pitchFamily="34" charset="0"/>
              <a:buChar char="•"/>
            </a:pPr>
            <a:r>
              <a:rPr lang="en-US" dirty="0"/>
              <a:t>Early Access to 911</a:t>
            </a:r>
          </a:p>
          <a:p>
            <a:pPr lvl="2"/>
            <a:r>
              <a:rPr lang="en-US" dirty="0"/>
              <a:t>Confirm unresponsiveness/Call 9-1-1 and follow emergency dispatcher’s instructions/Call any on-site emergency responders  </a:t>
            </a:r>
          </a:p>
          <a:p>
            <a:pPr marL="342900" indent="-342900">
              <a:buFont typeface="Arial" panose="020B0604020202020204" pitchFamily="34" charset="0"/>
              <a:buChar char="•"/>
            </a:pPr>
            <a:r>
              <a:rPr lang="en-US" dirty="0"/>
              <a:t>Early CPR</a:t>
            </a:r>
          </a:p>
          <a:p>
            <a:pPr lvl="2"/>
            <a:r>
              <a:rPr lang="en-US" dirty="0"/>
              <a:t>Begin cardiopulmonary resuscitation (CPR) immediately</a:t>
            </a:r>
          </a:p>
          <a:p>
            <a:pPr marL="342900" indent="-342900">
              <a:buFont typeface="Arial" panose="020B0604020202020204" pitchFamily="34" charset="0"/>
              <a:buChar char="•"/>
            </a:pPr>
            <a:r>
              <a:rPr lang="en-US" dirty="0"/>
              <a:t>Early Defibrillation</a:t>
            </a:r>
          </a:p>
          <a:p>
            <a:pPr lvl="2"/>
            <a:r>
              <a:rPr lang="en-US" dirty="0"/>
              <a:t>Immediately retrieve and use an AED as soon as possible to restore the heart to its normal rhythm         </a:t>
            </a:r>
          </a:p>
          <a:p>
            <a:pPr marL="342900" indent="-342900">
              <a:buFont typeface="Arial" panose="020B0604020202020204" pitchFamily="34" charset="0"/>
              <a:buChar char="•"/>
            </a:pPr>
            <a:r>
              <a:rPr lang="en-US" dirty="0"/>
              <a:t>Early Advanced Care</a:t>
            </a:r>
          </a:p>
          <a:p>
            <a:pPr lvl="2"/>
            <a:r>
              <a:rPr lang="en-US" dirty="0"/>
              <a:t>Emergency Medical Services (EMS) responders begin advanced life support and transfer to a hospital</a:t>
            </a:r>
          </a:p>
        </p:txBody>
      </p:sp>
      <p:pic>
        <p:nvPicPr>
          <p:cNvPr id="4" name="Picture 3"/>
          <p:cNvPicPr>
            <a:picLocks noChangeAspect="1"/>
          </p:cNvPicPr>
          <p:nvPr/>
        </p:nvPicPr>
        <p:blipFill>
          <a:blip r:embed="rId2"/>
          <a:stretch>
            <a:fillRect/>
          </a:stretch>
        </p:blipFill>
        <p:spPr>
          <a:xfrm>
            <a:off x="5381287" y="367598"/>
            <a:ext cx="2605292" cy="650285"/>
          </a:xfrm>
          <a:prstGeom prst="rect">
            <a:avLst/>
          </a:prstGeom>
        </p:spPr>
      </p:pic>
    </p:spTree>
    <p:extLst>
      <p:ext uri="{BB962C8B-B14F-4D97-AF65-F5344CB8AC3E}">
        <p14:creationId xmlns:p14="http://schemas.microsoft.com/office/powerpoint/2010/main" val="3390196136"/>
      </p:ext>
    </p:extLst>
  </p:cSld>
  <p:clrMapOvr>
    <a:masterClrMapping/>
  </p:clrMapOvr>
</p:sld>
</file>

<file path=ppt/theme/theme1.xml><?xml version="1.0" encoding="utf-8"?>
<a:theme xmlns:a="http://schemas.openxmlformats.org/drawingml/2006/main" name="Office Theme">
  <a:themeElements>
    <a:clrScheme name="CHVH">
      <a:dk1>
        <a:srgbClr val="000000"/>
      </a:dk1>
      <a:lt1>
        <a:srgbClr val="FFFFFF"/>
      </a:lt1>
      <a:dk2>
        <a:srgbClr val="4C4D4C"/>
      </a:dk2>
      <a:lt2>
        <a:srgbClr val="FFFFFF"/>
      </a:lt2>
      <a:accent1>
        <a:srgbClr val="0077C8"/>
      </a:accent1>
      <a:accent2>
        <a:srgbClr val="EA4498"/>
      </a:accent2>
      <a:accent3>
        <a:srgbClr val="97D700"/>
      </a:accent3>
      <a:accent4>
        <a:srgbClr val="FFBA00"/>
      </a:accent4>
      <a:accent5>
        <a:srgbClr val="05C3DE"/>
      </a:accent5>
      <a:accent6>
        <a:srgbClr val="A2006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wrap="none" anchor="ctr"/>
      <a:lstStyle>
        <a:defPPr>
          <a:defRPr/>
        </a:defPPr>
      </a:lstStyle>
    </a:spDef>
  </a:objectDefaults>
  <a:extraClrSchemeLst/>
  <a:extLst>
    <a:ext uri="{05A4C25C-085E-4340-85A3-A5531E510DB2}">
      <thm15:themeFamily xmlns:thm15="http://schemas.microsoft.com/office/thememl/2012/main" name="Presentation2" id="{BED2722A-B44E-4B55-BC6B-A212E7C39E7C}" vid="{E25F9202-3E4D-4EE1-BF5D-2205079E18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A57748F7B623445B3F59DE97D39AF9E" ma:contentTypeVersion="12" ma:contentTypeDescription="Create a new document." ma:contentTypeScope="" ma:versionID="80f0d20e496b0e70710b18b1b59039a2">
  <xsd:schema xmlns:xsd="http://www.w3.org/2001/XMLSchema" xmlns:xs="http://www.w3.org/2001/XMLSchema" xmlns:p="http://schemas.microsoft.com/office/2006/metadata/properties" xmlns:ns2="433301fd-6327-46b0-8f07-1dd56f79d9db" xmlns:ns3="686a8f2c-bfaf-4ad7-9398-9ae773d20429" targetNamespace="http://schemas.microsoft.com/office/2006/metadata/properties" ma:root="true" ma:fieldsID="6fa6d8986f8cd7dc7d2cb1ad3e33af82" ns2:_="" ns3:_="">
    <xsd:import namespace="433301fd-6327-46b0-8f07-1dd56f79d9db"/>
    <xsd:import namespace="686a8f2c-bfaf-4ad7-9398-9ae773d2042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3301fd-6327-46b0-8f07-1dd56f79d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86a8f2c-bfaf-4ad7-9398-9ae773d2042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FFFEF6-BF44-4FBF-A961-C45EF6E80F15}">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686a8f2c-bfaf-4ad7-9398-9ae773d20429"/>
    <ds:schemaRef ds:uri="http://purl.org/dc/elements/1.1/"/>
    <ds:schemaRef ds:uri="433301fd-6327-46b0-8f07-1dd56f79d9db"/>
    <ds:schemaRef ds:uri="http://www.w3.org/XML/1998/namespace"/>
    <ds:schemaRef ds:uri="http://purl.org/dc/dcmitype/"/>
  </ds:schemaRefs>
</ds:datastoreItem>
</file>

<file path=customXml/itemProps2.xml><?xml version="1.0" encoding="utf-8"?>
<ds:datastoreItem xmlns:ds="http://schemas.openxmlformats.org/officeDocument/2006/customXml" ds:itemID="{50FA85EB-6C49-41EF-8566-2DCDEF22936C}">
  <ds:schemaRefs>
    <ds:schemaRef ds:uri="http://schemas.microsoft.com/sharepoint/v3/contenttype/forms"/>
  </ds:schemaRefs>
</ds:datastoreItem>
</file>

<file path=customXml/itemProps3.xml><?xml version="1.0" encoding="utf-8"?>
<ds:datastoreItem xmlns:ds="http://schemas.openxmlformats.org/officeDocument/2006/customXml" ds:itemID="{B6BFA304-8F5C-4505-BF8C-4BB01870A4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3301fd-6327-46b0-8f07-1dd56f79d9db"/>
    <ds:schemaRef ds:uri="686a8f2c-bfaf-4ad7-9398-9ae773d204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345</TotalTime>
  <Words>1940</Words>
  <Application>Microsoft Office PowerPoint</Application>
  <PresentationFormat>On-screen Show (4:3)</PresentationFormat>
  <Paragraphs>169</Paragraphs>
  <Slides>24</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Virginia Heart Safe Schools Program</vt:lpstr>
      <vt:lpstr>Consider the facts</vt:lpstr>
      <vt:lpstr>PowerPoint Presentation</vt:lpstr>
      <vt:lpstr>Causes of SCD in the Young</vt:lpstr>
      <vt:lpstr>Time to Defibrillation…every second counts</vt:lpstr>
      <vt:lpstr>Sudden Cardiac Arrest Warning Signs</vt:lpstr>
      <vt:lpstr>Sudden Cardiac Arrest Risk Factors</vt:lpstr>
      <vt:lpstr>PowerPoint Presentation</vt:lpstr>
      <vt:lpstr>The Cardiac Chain of Survival</vt:lpstr>
      <vt:lpstr>Cardiac Preparedness in Schools</vt:lpstr>
      <vt:lpstr>Project ADAM Heart Safe Schools</vt:lpstr>
      <vt:lpstr> Project ADAM Heart Safe School Designation 14 requirements for each individual school participating</vt:lpstr>
      <vt:lpstr> Project ADAM Heart Safe School Designation 14 requirements for each individual school participating</vt:lpstr>
      <vt:lpstr> Project ADAM Heart Safe School Designation 14 requirements for each individual school participating</vt:lpstr>
      <vt:lpstr>Is this program effective in improving survival?</vt:lpstr>
      <vt:lpstr>What’s in it for your school?</vt:lpstr>
      <vt:lpstr>Virginia State AED legislature</vt:lpstr>
      <vt:lpstr>How does the Virginia HSSP help?</vt:lpstr>
      <vt:lpstr>Project ADAM HSS Designation</vt:lpstr>
      <vt:lpstr>Project ADAM Website</vt:lpstr>
      <vt:lpstr>Virginia Heart Safe Schools Program</vt:lpstr>
      <vt:lpstr>Meet the team</vt:lpstr>
      <vt:lpstr>We can make a difference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CME event attendance, text the course code to the  (804) 625-4041. </dc:title>
  <dc:creator>John Phillips</dc:creator>
  <cp:lastModifiedBy>Lexi Stevens</cp:lastModifiedBy>
  <cp:revision>21</cp:revision>
  <dcterms:created xsi:type="dcterms:W3CDTF">2023-01-27T19:59:21Z</dcterms:created>
  <dcterms:modified xsi:type="dcterms:W3CDTF">2023-05-19T15:46:21Z</dcterms:modified>
</cp:coreProperties>
</file>