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8" r:id="rId5"/>
    <p:sldId id="289" r:id="rId6"/>
    <p:sldId id="263" r:id="rId7"/>
    <p:sldId id="397" r:id="rId8"/>
    <p:sldId id="398" r:id="rId9"/>
    <p:sldId id="399" r:id="rId10"/>
    <p:sldId id="401" r:id="rId11"/>
    <p:sldId id="402" r:id="rId12"/>
    <p:sldId id="403" r:id="rId13"/>
    <p:sldId id="404" r:id="rId14"/>
    <p:sldId id="408" r:id="rId15"/>
    <p:sldId id="409" r:id="rId16"/>
    <p:sldId id="410" r:id="rId17"/>
    <p:sldId id="440" r:id="rId18"/>
    <p:sldId id="326" r:id="rId19"/>
    <p:sldId id="411" r:id="rId20"/>
    <p:sldId id="442" r:id="rId21"/>
    <p:sldId id="412" r:id="rId22"/>
    <p:sldId id="413" r:id="rId23"/>
    <p:sldId id="414" r:id="rId24"/>
    <p:sldId id="299" r:id="rId25"/>
    <p:sldId id="417" r:id="rId26"/>
    <p:sldId id="418" r:id="rId27"/>
    <p:sldId id="427" r:id="rId28"/>
    <p:sldId id="443" r:id="rId29"/>
    <p:sldId id="428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9" autoAdjust="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Solid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</a:t>
            </a:r>
            <a:br>
              <a:rPr lang="en-US"/>
            </a:br>
            <a:r>
              <a:rPr lang="en-US"/>
              <a:t>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2024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60634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Insert-&gt;Header and Footer-&gt;Type Customizable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FDC2D6-9C22-4DFD-293E-3B4DBABBE962}"/>
              </a:ext>
            </a:extLst>
          </p:cNvPr>
          <p:cNvSpPr txBox="1"/>
          <p:nvPr userDrawn="1"/>
        </p:nvSpPr>
        <p:spPr>
          <a:xfrm>
            <a:off x="9040737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/>
              <a:t>CHANGING KIDS’ LIVES</a:t>
            </a:r>
            <a:r>
              <a:rPr lang="en-US" sz="1300" b="1" spc="-200" baseline="0"/>
              <a:t>.</a:t>
            </a:r>
            <a:r>
              <a:rPr lang="en-US" sz="800" b="1" baseline="80000"/>
              <a:t>®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2DFDDBF-99F4-B062-77D3-1A6516AC6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84" y="130143"/>
            <a:ext cx="3670074" cy="1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5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9C32F1B2-3568-B8B4-8BC8-828B7E3B2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49"/>
            <a:ext cx="12191999" cy="6413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63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artoon bird holding a white sign&#10;&#10;Description automatically generated">
            <a:extLst>
              <a:ext uri="{FF2B5EF4-FFF2-40B4-BE49-F238E27FC236}">
                <a16:creationId xmlns:a16="http://schemas.microsoft.com/office/drawing/2014/main" id="{8DA76149-5A69-AAA8-0AD4-425FCFE30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2498" y="-1"/>
            <a:ext cx="29919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7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artoon bird holding a white sign&#10;&#10;Description automatically generated">
            <a:extLst>
              <a:ext uri="{FF2B5EF4-FFF2-40B4-BE49-F238E27FC236}">
                <a16:creationId xmlns:a16="http://schemas.microsoft.com/office/drawing/2014/main" id="{0EFED7BA-A45F-067F-1F04-A5D9CFB1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2498" y="-1"/>
            <a:ext cx="29919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61D2154-E488-ADAC-E534-58FF92F26C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CEABD34-8C15-BD54-FEA5-53E8638AE0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523195"/>
            <a:ext cx="5240858" cy="807913"/>
          </a:xfrm>
          <a:solidFill>
            <a:schemeClr val="accent1"/>
          </a:solidFill>
        </p:spPr>
        <p:txBody>
          <a:bodyPr wrap="none" lIns="182880" tIns="45720" rIns="182880" bIns="0" anchor="t" anchorCtr="0">
            <a:spAutoFit/>
          </a:bodyPr>
          <a:lstStyle>
            <a:lvl1pPr algn="l">
              <a:lnSpc>
                <a:spcPct val="90000"/>
              </a:lnSpc>
              <a:defRPr sz="5500" b="1" cap="none" spc="0" baseline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279029-4B82-05CF-219D-181B86C7A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438" y="3447318"/>
            <a:ext cx="3331681" cy="807913"/>
          </a:xfrm>
          <a:solidFill>
            <a:schemeClr val="accent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5500" b="1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/>
              <a:t>with Bars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C961381-3ACC-D2FC-E9CB-3A868FB57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438" y="4545706"/>
            <a:ext cx="4096314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1" i="0" cap="none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0878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06F508E-037B-DA86-AE66-014888F7A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5F1979-C745-21AF-CE0E-EB03A020FE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5A4A98C-CFAA-6356-5F93-D9AA7790DCF7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82F96-B2C6-6994-3027-A3118CC3E3DA}"/>
              </a:ext>
            </a:extLst>
          </p:cNvPr>
          <p:cNvSpPr txBox="1"/>
          <p:nvPr userDrawn="1"/>
        </p:nvSpPr>
        <p:spPr>
          <a:xfrm>
            <a:off x="2153976" y="6546858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CA1F1A-D575-37F2-C3C1-0AE64DD25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B3945EF-B850-1319-F8DC-3350E4D5FD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EA7F39-3913-E6ED-89F3-9A69CD7B50C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34EA8-6D02-B080-6B50-D3724DC04368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  <p15:guide id="9" orient="horz" pos="1608" userDrawn="1">
          <p15:clr>
            <a:srgbClr val="FBAE40"/>
          </p15:clr>
        </p15:guide>
        <p15:guide id="10" pos="1248" userDrawn="1">
          <p15:clr>
            <a:srgbClr val="FBAE40"/>
          </p15:clr>
        </p15:guide>
        <p15:guide id="11" pos="1896" userDrawn="1">
          <p15:clr>
            <a:srgbClr val="FBAE40"/>
          </p15:clr>
        </p15:guide>
        <p15:guide id="12" pos="2544" userDrawn="1">
          <p15:clr>
            <a:srgbClr val="FBAE40"/>
          </p15:clr>
        </p15:guide>
        <p15:guide id="13" pos="3192" userDrawn="1">
          <p15:clr>
            <a:srgbClr val="FBAE40"/>
          </p15:clr>
        </p15:guide>
        <p15:guide id="14" pos="4488" userDrawn="1">
          <p15:clr>
            <a:srgbClr val="FBAE40"/>
          </p15:clr>
        </p15:guide>
        <p15:guide id="15" pos="5136" userDrawn="1">
          <p15:clr>
            <a:srgbClr val="FBAE40"/>
          </p15:clr>
        </p15:guide>
        <p15:guide id="16" pos="6432" userDrawn="1">
          <p15:clr>
            <a:srgbClr val="FBAE40"/>
          </p15:clr>
        </p15:guide>
        <p15:guide id="17" pos="5784" userDrawn="1">
          <p15:clr>
            <a:srgbClr val="FBAE40"/>
          </p15:clr>
        </p15:guide>
        <p15:guide id="18" orient="horz" pos="2160" userDrawn="1">
          <p15:clr>
            <a:srgbClr val="FBAE40"/>
          </p15:clr>
        </p15:guide>
        <p15:guide id="19" orient="horz" pos="2712" userDrawn="1">
          <p15:clr>
            <a:srgbClr val="FBAE40"/>
          </p15:clr>
        </p15:guide>
        <p15:guide id="20" orient="horz" pos="3264" userDrawn="1">
          <p15:clr>
            <a:srgbClr val="FBAE40"/>
          </p15:clr>
        </p15:guide>
        <p15:guide id="21" orient="horz" pos="38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93485-D02C-BD30-B93B-47E56F033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3D65FBC-1312-D740-2268-5F2EE98FBE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FD0869-90A0-6363-688F-E8A4A4F99C74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4E8BC-8754-84A1-1269-AF41BA6ED441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3EBF5-4304-A4E2-5C30-5C81A716E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14BD9F1-5550-A4FD-7884-239AF40C1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6D921CB-C27A-D7E5-9242-1C124235C5AF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093A7-67DF-F0B5-1032-45AA656B5E4F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FD649-7F42-9DC1-6AF3-D984E8657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4CF12EA-5A24-8566-2D5C-0D6CE6205B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62772C-9C43-5348-5603-DC67A3512588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4DE51-5AC4-C57D-BB77-8F3F1B92ED7B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Soli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F682AF-2B40-9423-C60F-39B550B9A13E}"/>
              </a:ext>
            </a:extLst>
          </p:cNvPr>
          <p:cNvSpPr txBox="1"/>
          <p:nvPr userDrawn="1"/>
        </p:nvSpPr>
        <p:spPr>
          <a:xfrm>
            <a:off x="9040737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/>
              <a:t>CHANGING KIDS’ LIVES</a:t>
            </a:r>
            <a:r>
              <a:rPr lang="en-US" sz="1300" b="1" spc="-200" baseline="0"/>
              <a:t>.</a:t>
            </a:r>
            <a:r>
              <a:rPr lang="en-US" sz="800" b="1" baseline="80000"/>
              <a:t>®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4458093-950C-C009-E2DC-9884B1FFA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84" y="130143"/>
            <a:ext cx="3670074" cy="134672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2A103D-B44C-09C1-7BB8-33D77CD43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60634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7316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6F708-09D7-5F4C-A4CF-6214D68CD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8AA7DE0-E155-073D-51FB-DB41A106FA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CE712B-1232-1862-7051-C001F0CF6C5F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0D47A-90E0-8839-740B-3AE046850E3B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4ACBD-A565-C824-7644-37ECEE84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44C2BAF-D32D-58DC-479B-0434A1969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F7A8FD0-2AC1-275A-9524-9DE4BF6C6B13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85B1B-02D8-1830-0377-E5BA3D9D0906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58504-26F2-2A14-4D8E-29892EFC2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8A780A5-9A55-C45E-9F84-ECFAA4A250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9E4697-1DF2-48BD-9681-3CCBC4EBCF19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D31BD-AA94-BB57-0266-C82215285BC6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06BC8-E960-E24C-878D-B7523027F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5661F97-CD77-4D97-2127-6F59966D2B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20D79B-99BE-30F4-FFDB-B35DFE81DAB5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53A9A-6D3C-07C4-99E0-E6536374381E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47EEE-7B57-1772-1ED5-D313BE90C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EB70FCE-6EB9-27D0-3231-4ACAF15BF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BD71F8-36C7-0D6F-BA71-A4EC45774EB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272FC-04CC-C235-97E0-6DCDA425D8B2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>
            <a:cxnSpLocks/>
          </p:cNvCxnSpPr>
          <p:nvPr userDrawn="1"/>
        </p:nvCxnSpPr>
        <p:spPr>
          <a:xfrm>
            <a:off x="3443288" y="2921860"/>
            <a:ext cx="1733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90011-EBAB-AA7A-0BEB-A6874C70F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6ACD5D-F5F8-A848-B9BA-91AAB700F112}"/>
              </a:ext>
            </a:extLst>
          </p:cNvPr>
          <p:cNvCxnSpPr>
            <a:cxnSpLocks/>
          </p:cNvCxnSpPr>
          <p:nvPr userDrawn="1"/>
        </p:nvCxnSpPr>
        <p:spPr>
          <a:xfrm>
            <a:off x="7013575" y="2921860"/>
            <a:ext cx="16926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7647B0F-BD82-D7F9-C2D2-78E74B93D8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E67C6A6-8114-73E3-9530-83F659442862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9372C-69B8-8E01-3BBF-DAD6ECCE16D8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1316" userDrawn="1">
          <p15:clr>
            <a:srgbClr val="FBAE40"/>
          </p15:clr>
        </p15:guide>
        <p15:guide id="9" orient="horz" pos="2366" userDrawn="1">
          <p15:clr>
            <a:srgbClr val="FBAE40"/>
          </p15:clr>
        </p15:guide>
        <p15:guide id="14" pos="5544" userDrawn="1">
          <p15:clr>
            <a:srgbClr val="FBAE40"/>
          </p15:clr>
        </p15:guide>
        <p15:guide id="15" pos="6600" userDrawn="1">
          <p15:clr>
            <a:srgbClr val="FBAE40"/>
          </p15:clr>
        </p15:guide>
        <p15:guide id="16" pos="1066" userDrawn="1">
          <p15:clr>
            <a:srgbClr val="FBAE40"/>
          </p15:clr>
        </p15:guide>
        <p15:guide id="17" pos="2118" userDrawn="1">
          <p15:clr>
            <a:srgbClr val="FBAE40"/>
          </p15:clr>
        </p15:guide>
        <p15:guide id="18" pos="3313" userDrawn="1">
          <p15:clr>
            <a:srgbClr val="FBAE40"/>
          </p15:clr>
        </p15:guide>
        <p15:guide id="19" pos="4370" userDrawn="1">
          <p15:clr>
            <a:srgbClr val="FBAE40"/>
          </p15:clr>
        </p15:guide>
        <p15:guide id="20" pos="2169" userDrawn="1">
          <p15:clr>
            <a:srgbClr val="FBAE40"/>
          </p15:clr>
        </p15:guide>
        <p15:guide id="21" pos="3261" userDrawn="1">
          <p15:clr>
            <a:srgbClr val="FBAE40"/>
          </p15:clr>
        </p15:guide>
        <p15:guide id="22" pos="4418" userDrawn="1">
          <p15:clr>
            <a:srgbClr val="FBAE40"/>
          </p15:clr>
        </p15:guide>
        <p15:guide id="23" pos="5490" userDrawn="1">
          <p15:clr>
            <a:srgbClr val="FBAE40"/>
          </p15:clr>
        </p15:guide>
        <p15:guide id="24" pos="665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3048000" y="2921860"/>
            <a:ext cx="83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DC1DA-C3FD-AB7E-48D3-691676123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84D14F-B31B-CAB8-5FB9-945EA37FC8EF}"/>
              </a:ext>
            </a:extLst>
          </p:cNvPr>
          <p:cNvCxnSpPr>
            <a:cxnSpLocks/>
          </p:cNvCxnSpPr>
          <p:nvPr userDrawn="1"/>
        </p:nvCxnSpPr>
        <p:spPr>
          <a:xfrm>
            <a:off x="5715000" y="2921860"/>
            <a:ext cx="7493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ABC3FA-D70B-45FB-B0C5-595AA93535D8}"/>
              </a:ext>
            </a:extLst>
          </p:cNvPr>
          <p:cNvCxnSpPr>
            <a:cxnSpLocks/>
          </p:cNvCxnSpPr>
          <p:nvPr userDrawn="1"/>
        </p:nvCxnSpPr>
        <p:spPr>
          <a:xfrm>
            <a:off x="8305800" y="2921860"/>
            <a:ext cx="8350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00628AE-479F-9DEF-98A4-4B6F587416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617AE9-9221-2FF1-B4EE-6D815ABA3C1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613F9-8FEE-24AB-9A8A-FF851FBACE9F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pos="816" userDrawn="1">
          <p15:clr>
            <a:srgbClr val="FBAE40"/>
          </p15:clr>
        </p15:guide>
        <p15:guide id="9" pos="1868" userDrawn="1">
          <p15:clr>
            <a:srgbClr val="FBAE40"/>
          </p15:clr>
        </p15:guide>
        <p15:guide id="10" pos="2500" userDrawn="1">
          <p15:clr>
            <a:srgbClr val="FBAE40"/>
          </p15:clr>
        </p15:guide>
        <p15:guide id="11" pos="3548" userDrawn="1">
          <p15:clr>
            <a:srgbClr val="FBAE40"/>
          </p15:clr>
        </p15:guide>
        <p15:guide id="12" pos="4124" userDrawn="1">
          <p15:clr>
            <a:srgbClr val="FBAE40"/>
          </p15:clr>
        </p15:guide>
        <p15:guide id="13" pos="5175" userDrawn="1">
          <p15:clr>
            <a:srgbClr val="FBAE40"/>
          </p15:clr>
        </p15:guide>
        <p15:guide id="14" pos="5813" userDrawn="1">
          <p15:clr>
            <a:srgbClr val="FBAE40"/>
          </p15:clr>
        </p15:guide>
        <p15:guide id="15" pos="6864" userDrawn="1">
          <p15:clr>
            <a:srgbClr val="FBAE40"/>
          </p15:clr>
        </p15:guide>
        <p15:guide id="16" orient="horz" pos="1315" userDrawn="1">
          <p15:clr>
            <a:srgbClr val="FBAE40"/>
          </p15:clr>
        </p15:guide>
        <p15:guide id="17" orient="horz" pos="2367" userDrawn="1">
          <p15:clr>
            <a:srgbClr val="FBAE40"/>
          </p15:clr>
        </p15:guide>
        <p15:guide id="18" pos="1920" userDrawn="1">
          <p15:clr>
            <a:srgbClr val="FBAE40"/>
          </p15:clr>
        </p15:guide>
        <p15:guide id="19" pos="2448" userDrawn="1">
          <p15:clr>
            <a:srgbClr val="FBAE40"/>
          </p15:clr>
        </p15:guide>
        <p15:guide id="20" pos="3600" userDrawn="1">
          <p15:clr>
            <a:srgbClr val="FBAE40"/>
          </p15:clr>
        </p15:guide>
        <p15:guide id="21" pos="4072" userDrawn="1">
          <p15:clr>
            <a:srgbClr val="FBAE40"/>
          </p15:clr>
        </p15:guide>
        <p15:guide id="22" pos="5232" userDrawn="1">
          <p15:clr>
            <a:srgbClr val="FBAE40"/>
          </p15:clr>
        </p15:guide>
        <p15:guide id="23" pos="575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2825750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4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5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E57EF6-6A46-C262-4D5B-570FD5AFE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9B4F0C-FBF6-6B23-6019-CE0930AF8B81}"/>
              </a:ext>
            </a:extLst>
          </p:cNvPr>
          <p:cNvCxnSpPr>
            <a:cxnSpLocks/>
          </p:cNvCxnSpPr>
          <p:nvPr userDrawn="1"/>
        </p:nvCxnSpPr>
        <p:spPr>
          <a:xfrm>
            <a:off x="4873625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5E7EB7-C08C-A706-75F5-163114F556B0}"/>
              </a:ext>
            </a:extLst>
          </p:cNvPr>
          <p:cNvCxnSpPr>
            <a:cxnSpLocks/>
          </p:cNvCxnSpPr>
          <p:nvPr userDrawn="1"/>
        </p:nvCxnSpPr>
        <p:spPr>
          <a:xfrm>
            <a:off x="6931025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79DC6E-06D3-01FD-6A70-A0F2D9B643AA}"/>
              </a:ext>
            </a:extLst>
          </p:cNvPr>
          <p:cNvCxnSpPr>
            <a:cxnSpLocks/>
          </p:cNvCxnSpPr>
          <p:nvPr userDrawn="1"/>
        </p:nvCxnSpPr>
        <p:spPr>
          <a:xfrm>
            <a:off x="8985250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BCC5BE-76D5-EA97-AB45-D26134E42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3D2A58-F486-9EB8-D8FB-EA5FA2896940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3C2EF-F479-3A51-C2F4-F78E229D7D3C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318" userDrawn="1">
          <p15:clr>
            <a:srgbClr val="FBAE40"/>
          </p15:clr>
        </p15:guide>
        <p15:guide id="9" orient="horz" pos="1358" userDrawn="1">
          <p15:clr>
            <a:srgbClr val="FBAE40"/>
          </p15:clr>
        </p15:guide>
        <p15:guide id="10" pos="772" userDrawn="1">
          <p15:clr>
            <a:srgbClr val="FBAE40"/>
          </p15:clr>
        </p15:guide>
        <p15:guide id="11" pos="1724" userDrawn="1">
          <p15:clr>
            <a:srgbClr val="FBAE40"/>
          </p15:clr>
        </p15:guide>
        <p15:guide id="12" pos="3356" userDrawn="1">
          <p15:clr>
            <a:srgbClr val="FBAE40"/>
          </p15:clr>
        </p15:guide>
        <p15:guide id="13" pos="3016" userDrawn="1">
          <p15:clr>
            <a:srgbClr val="FBAE40"/>
          </p15:clr>
        </p15:guide>
        <p15:guide id="14" pos="1464" userDrawn="1">
          <p15:clr>
            <a:srgbClr val="FBAE40"/>
          </p15:clr>
        </p15:guide>
        <p15:guide id="15" pos="4308" userDrawn="1">
          <p15:clr>
            <a:srgbClr val="FBAE40"/>
          </p15:clr>
        </p15:guide>
        <p15:guide id="16" pos="4649" userDrawn="1">
          <p15:clr>
            <a:srgbClr val="FBAE40"/>
          </p15:clr>
        </p15:guide>
        <p15:guide id="17" pos="5606" userDrawn="1">
          <p15:clr>
            <a:srgbClr val="FBAE40"/>
          </p15:clr>
        </p15:guide>
        <p15:guide id="19" pos="7512" userDrawn="1">
          <p15:clr>
            <a:srgbClr val="FBAE40"/>
          </p15:clr>
        </p15:guide>
        <p15:guide id="20" pos="1780" userDrawn="1">
          <p15:clr>
            <a:srgbClr val="FBAE40"/>
          </p15:clr>
        </p15:guide>
        <p15:guide id="21" pos="2010" userDrawn="1">
          <p15:clr>
            <a:srgbClr val="FBAE40"/>
          </p15:clr>
        </p15:guide>
        <p15:guide id="22" pos="3072" userDrawn="1">
          <p15:clr>
            <a:srgbClr val="FBAE40"/>
          </p15:clr>
        </p15:guide>
        <p15:guide id="23" pos="3300" userDrawn="1">
          <p15:clr>
            <a:srgbClr val="FBAE40"/>
          </p15:clr>
        </p15:guide>
        <p15:guide id="24" pos="4366" userDrawn="1">
          <p15:clr>
            <a:srgbClr val="FBAE40"/>
          </p15:clr>
        </p15:guide>
        <p15:guide id="25" pos="7056" userDrawn="1">
          <p15:clr>
            <a:srgbClr val="FBAE40"/>
          </p15:clr>
        </p15:guide>
        <p15:guide id="26" pos="5660" userDrawn="1">
          <p15:clr>
            <a:srgbClr val="FBAE40"/>
          </p15:clr>
        </p15:guide>
        <p15:guide id="27" pos="7464" userDrawn="1">
          <p15:clr>
            <a:srgbClr val="FBAE40"/>
          </p15:clr>
        </p15:guide>
        <p15:guide id="28" pos="2064" userDrawn="1">
          <p15:clr>
            <a:srgbClr val="FBAE40"/>
          </p15:clr>
        </p15:guide>
        <p15:guide id="29" userDrawn="1">
          <p15:clr>
            <a:srgbClr val="FBAE40"/>
          </p15:clr>
        </p15:guide>
        <p15:guide id="30" pos="5888" userDrawn="1">
          <p15:clr>
            <a:srgbClr val="FBAE40"/>
          </p15:clr>
        </p15:guide>
        <p15:guide id="31" pos="5944" userDrawn="1">
          <p15:clr>
            <a:srgbClr val="FBAE40"/>
          </p15:clr>
        </p15:guide>
        <p15:guide id="32" pos="7416" userDrawn="1">
          <p15:clr>
            <a:srgbClr val="FBAE40"/>
          </p15:clr>
        </p15:guide>
        <p15:guide id="33" pos="689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4636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53512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53512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9F9FE-688A-0314-3FCB-DECACE86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4260EDB-479D-1809-25F7-7026D1D672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FC41B9A-FCFA-1172-37A7-AB47B0D25EC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D9624-42AE-3B46-1C70-B79C92B21729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3513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452508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1DB74C6-E1E3-4A4F-A899-AE944C4BC2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0308" y="1684461"/>
            <a:ext cx="2154706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87834FAF-E63C-4237-A219-3A85ABAC9E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3337" y="1684461"/>
            <a:ext cx="2154706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ADF20-051D-0468-3294-0CE22DD58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C48C7F6-546B-E259-95A8-D317BBAB8C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E71239-E0C1-04AC-A5F1-6AB44F76757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C50EB-AEAB-EF06-5FBB-06CDF56BD09F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5309934"/>
            <a:ext cx="6155726" cy="494797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772530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2024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CEB873-064A-FE14-D716-FE1C04144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4" y="130143"/>
            <a:ext cx="3670074" cy="13467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599CAA-D363-F2CD-E71B-5138371C93D5}"/>
              </a:ext>
            </a:extLst>
          </p:cNvPr>
          <p:cNvSpPr txBox="1">
            <a:spLocks/>
          </p:cNvSpPr>
          <p:nvPr userDrawn="1"/>
        </p:nvSpPr>
        <p:spPr>
          <a:xfrm>
            <a:off x="974725" y="3004766"/>
            <a:ext cx="6649393" cy="1843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200"/>
              <a:t>Presentation </a:t>
            </a:r>
            <a:br>
              <a:rPr lang="en-US" sz="5200"/>
            </a:br>
            <a:r>
              <a:rPr lang="en-US" sz="5200"/>
              <a:t>Title Maximum of </a:t>
            </a:r>
            <a:br>
              <a:rPr lang="en-US" sz="5200"/>
            </a:br>
            <a:r>
              <a:rPr lang="en-US" sz="5200"/>
              <a:t>Three Lines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CCC4B-9258-0A71-6B90-1A7E7CFC061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67381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D793AE-048C-D32B-8E8B-0FC675538255}"/>
              </a:ext>
            </a:extLst>
          </p:cNvPr>
          <p:cNvSpPr txBox="1">
            <a:spLocks/>
          </p:cNvSpPr>
          <p:nvPr userDrawn="1"/>
        </p:nvSpPr>
        <p:spPr>
          <a:xfrm>
            <a:off x="952500" y="1617049"/>
            <a:ext cx="6780711" cy="84374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2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Insert-&gt;Header and Footer-&gt;Customizable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535130"/>
            <a:ext cx="1835088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3545060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4535130"/>
            <a:ext cx="183823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42236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A76DD000-F678-4F74-B689-3C21D4B60D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29003" y="1680599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123E9D90-8EEF-4864-BB43-ED190DB0B4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87023" y="1673225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B2CFB9A-A9AE-487A-9D9A-22147BC5B8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46978" y="1678310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0E1D3434-C81E-4BE5-A058-CC08F924600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94654" y="1686759"/>
            <a:ext cx="1844846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417177-9740-009B-336C-CD9397B7C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CAD2314-A075-658F-1664-44E3305E5E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E5EFF98-ADBF-6CEF-0AEA-81947E94052D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945BB-B94F-5CC2-3935-35D863509424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026BD-8233-4CE9-BFDD-A9E26AEFE3E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B4C1B-0A69-054B-6800-6C203E38A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C81CF23-183D-2353-4E0F-568EE1A2CC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42037C0-D5E4-AD2E-ECED-E9336924D929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0CEBA-CCB3-8412-8C89-41C4D2BB6EC1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423193-F2CF-43C4-A4FA-5D8A65CDD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ECE11-C8F6-5981-ED85-B1E4043F4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F53585C-08C3-FE89-08FB-9DCA034420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742992-6A62-A002-308C-891025F5CF3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31832-76C9-0C7D-03B1-D78E2FC8A9E7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1692" userDrawn="1">
          <p15:clr>
            <a:srgbClr val="FBAE40"/>
          </p15:clr>
        </p15:guide>
        <p15:guide id="9" orient="horz" pos="271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0" indent="0">
              <a:buClr>
                <a:schemeClr val="tx2"/>
              </a:buClr>
              <a:buSzPct val="95000"/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AF337-04E3-4F84-A120-0176D637DD2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D6729-3B09-8732-1943-892036A56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1652AB-36CE-A71B-5C37-81F95BAAD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194D8D6-8C56-CB32-8075-755E5E13CD26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D0945-40A0-5EF2-435B-EC619EA53C6A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3D990-DA2C-4325-9406-725AE2DB1D29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DFC83-14A4-17CD-7EBD-B59E270E7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BE690E-DFB4-D5FE-5812-DB8A23CE41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5729" y="6539714"/>
            <a:ext cx="4679216" cy="31828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00" baseline="0"/>
            </a:lvl1pPr>
            <a:lvl2pPr marL="457200" indent="0">
              <a:buFontTx/>
              <a:buNone/>
              <a:defRPr sz="1300" baseline="0"/>
            </a:lvl2pPr>
            <a:lvl3pPr marL="914400" indent="0">
              <a:buFontTx/>
              <a:buNone/>
              <a:defRPr sz="1300" baseline="0"/>
            </a:lvl3pPr>
            <a:lvl4pPr marL="1371600" indent="0">
              <a:buFontTx/>
              <a:buNone/>
              <a:defRPr sz="1300" baseline="0"/>
            </a:lvl4pPr>
            <a:lvl5pPr marL="1828800" indent="0">
              <a:buFontTx/>
              <a:buNone/>
              <a:defRPr sz="1300" baseline="0"/>
            </a:lvl5pPr>
          </a:lstStyle>
          <a:p>
            <a:pPr lvl="0"/>
            <a:r>
              <a:rPr lang="en-US"/>
              <a:t>Insert-&gt;Header and Footer-&gt;Type Customizable Name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1C3CD9-9FC8-F280-3338-F33333656EF6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0E0B-CE39-FB19-64B4-A001AA853300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/>
              <a:t>Stead Family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0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Roboto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Insert Web Address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9325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18316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Insert-&gt;Header and Footer-&gt;Type Customizable Name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8184" y="3029213"/>
            <a:ext cx="2473565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Further Contact Person Name</a:t>
            </a:r>
          </a:p>
          <a:p>
            <a:pPr lvl="0"/>
            <a:r>
              <a:rPr lang="en-US"/>
              <a:t>Contact Person Title </a:t>
            </a:r>
          </a:p>
          <a:p>
            <a:pPr lvl="0"/>
            <a:r>
              <a:rPr lang="en-US"/>
              <a:t>Contact Person Unit</a:t>
            </a:r>
          </a:p>
          <a:p>
            <a:pPr lvl="0"/>
            <a:endParaRPr lang="en-US"/>
          </a:p>
          <a:p>
            <a:pPr lvl="0"/>
            <a:r>
              <a:rPr lang="en-US"/>
              <a:t>Phone: </a:t>
            </a:r>
          </a:p>
          <a:p>
            <a:pPr lvl="0"/>
            <a:r>
              <a:rPr lang="en-US"/>
              <a:t>Fax: 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9905E-07E0-A4D3-F8DA-3DB0E6CF8A63}"/>
              </a:ext>
            </a:extLst>
          </p:cNvPr>
          <p:cNvSpPr txBox="1"/>
          <p:nvPr userDrawn="1"/>
        </p:nvSpPr>
        <p:spPr>
          <a:xfrm>
            <a:off x="8368184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/>
              <a:t>CHANGING KIDS’ LIVES</a:t>
            </a:r>
            <a:r>
              <a:rPr lang="en-US" sz="1300" b="1" spc="-200" baseline="0"/>
              <a:t>.</a:t>
            </a:r>
            <a:r>
              <a:rPr lang="en-US" sz="800" b="1" baseline="80000"/>
              <a:t>®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56969E-8C38-1270-9B7F-CED2718F3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84" y="130143"/>
            <a:ext cx="3670074" cy="1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  <p15:guide id="3" pos="5808" userDrawn="1">
          <p15:clr>
            <a:srgbClr val="FBAE40"/>
          </p15:clr>
        </p15:guide>
        <p15:guide id="4" pos="566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BFAF-4927-8B2E-0C4D-A34A8AD80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0255E-725B-E5E2-AEF2-9B2885877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7C37-25E2-B963-5A31-A9EAD606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2725-A752-4F1C-A250-F89F587EAC7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B2F44-BE2B-090E-7F02-3075AB38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940B7-4807-CC2F-3E1E-E2008376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9622-0D3A-4E5B-AD49-98BC94EB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5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AFEE-C340-443E-9144-50B9A620D9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FB53-FE20-4DF8-A9D7-184CD606D9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9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5309934"/>
            <a:ext cx="6155726" cy="494797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772530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2024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CEB873-064A-FE14-D716-FE1C04144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4" y="130143"/>
            <a:ext cx="3670074" cy="13467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599CAA-D363-F2CD-E71B-5138371C93D5}"/>
              </a:ext>
            </a:extLst>
          </p:cNvPr>
          <p:cNvSpPr txBox="1">
            <a:spLocks/>
          </p:cNvSpPr>
          <p:nvPr userDrawn="1"/>
        </p:nvSpPr>
        <p:spPr>
          <a:xfrm>
            <a:off x="974725" y="3004766"/>
            <a:ext cx="6649393" cy="1843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200"/>
              <a:t>Presentation </a:t>
            </a:r>
            <a:br>
              <a:rPr lang="en-US" sz="5200"/>
            </a:br>
            <a:r>
              <a:rPr lang="en-US" sz="5200"/>
              <a:t>Title Maximum of </a:t>
            </a:r>
            <a:br>
              <a:rPr lang="en-US" sz="5200"/>
            </a:br>
            <a:r>
              <a:rPr lang="en-US" sz="5200"/>
              <a:t>Three Lines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CCC4B-9258-0A71-6B90-1A7E7CFC061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67381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D793AE-048C-D32B-8E8B-0FC675538255}"/>
              </a:ext>
            </a:extLst>
          </p:cNvPr>
          <p:cNvSpPr txBox="1">
            <a:spLocks/>
          </p:cNvSpPr>
          <p:nvPr userDrawn="1"/>
        </p:nvSpPr>
        <p:spPr>
          <a:xfrm>
            <a:off x="952500" y="1617049"/>
            <a:ext cx="6780711" cy="84374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2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Insert-&gt;Header and Footer-&gt;Customizable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3478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EA56B-9486-5A3F-0747-8EDA8441FF8B}"/>
              </a:ext>
            </a:extLst>
          </p:cNvPr>
          <p:cNvSpPr txBox="1"/>
          <p:nvPr userDrawn="1"/>
        </p:nvSpPr>
        <p:spPr>
          <a:xfrm>
            <a:off x="960098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/>
              <a:t>CHANGING KIDS’ LIVES</a:t>
            </a:r>
            <a:r>
              <a:rPr lang="en-US" sz="1300" b="1" spc="-200" baseline="0"/>
              <a:t>.</a:t>
            </a:r>
            <a:r>
              <a:rPr lang="en-US" sz="800" b="1" baseline="80000"/>
              <a:t>®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9A4D7C-11D5-0FEB-2B1F-A66824BC0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523195"/>
            <a:ext cx="5277727" cy="807913"/>
          </a:xfrm>
          <a:solidFill>
            <a:schemeClr val="accent1"/>
          </a:solidFill>
        </p:spPr>
        <p:txBody>
          <a:bodyPr wrap="none" lIns="182880" tIns="45720" rIns="182880" bIns="0" anchor="t" anchorCtr="0">
            <a:spAutoFit/>
          </a:bodyPr>
          <a:lstStyle>
            <a:lvl1pPr algn="l">
              <a:lnSpc>
                <a:spcPct val="90000"/>
              </a:lnSpc>
              <a:defRPr sz="5500" b="1" cap="none" spc="0" baseline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Example of the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ADF7265-D175-014B-94A4-4EFAB63860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438" y="3447318"/>
            <a:ext cx="7808869" cy="807913"/>
          </a:xfrm>
          <a:solidFill>
            <a:schemeClr val="accent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5500" b="1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/>
              <a:t>Presentation Title Slide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4C61BE3-73BC-EC89-0C3E-BD4D2CC97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0438" y="4993593"/>
            <a:ext cx="2547813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0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/>
              <a:t>Month XX,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206F2B-12F1-2923-F3B1-B58BC2AB0F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0438" y="4545706"/>
            <a:ext cx="4104329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1" i="0" cap="all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40573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3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lide –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F1BFF78-7921-E5E6-14CF-91C39C225A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7AC4B646-4743-C77D-10F3-2F352DBCA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3" r:id="rId2"/>
    <p:sldLayoutId id="2147483684" r:id="rId3"/>
    <p:sldLayoutId id="2147483699" r:id="rId4"/>
    <p:sldLayoutId id="2147483691" r:id="rId5"/>
    <p:sldLayoutId id="2147483663" r:id="rId6"/>
    <p:sldLayoutId id="2147483693" r:id="rId7"/>
    <p:sldLayoutId id="2147483698" r:id="rId8"/>
    <p:sldLayoutId id="2147483686" r:id="rId9"/>
    <p:sldLayoutId id="2147483694" r:id="rId10"/>
    <p:sldLayoutId id="2147483696" r:id="rId11"/>
    <p:sldLayoutId id="2147483697" r:id="rId12"/>
    <p:sldLayoutId id="2147483692" r:id="rId13"/>
    <p:sldLayoutId id="2147483695" r:id="rId14"/>
    <p:sldLayoutId id="2147483650" r:id="rId15"/>
    <p:sldLayoutId id="2147483682" r:id="rId16"/>
    <p:sldLayoutId id="2147483670" r:id="rId17"/>
    <p:sldLayoutId id="2147483667" r:id="rId18"/>
    <p:sldLayoutId id="2147483668" r:id="rId19"/>
    <p:sldLayoutId id="2147483674" r:id="rId20"/>
    <p:sldLayoutId id="2147483675" r:id="rId21"/>
    <p:sldLayoutId id="2147483677" r:id="rId22"/>
    <p:sldLayoutId id="2147483676" r:id="rId23"/>
    <p:sldLayoutId id="2147483672" r:id="rId24"/>
    <p:sldLayoutId id="2147483669" r:id="rId25"/>
    <p:sldLayoutId id="2147483671" r:id="rId26"/>
    <p:sldLayoutId id="2147483673" r:id="rId27"/>
    <p:sldLayoutId id="2147483679" r:id="rId28"/>
    <p:sldLayoutId id="2147483680" r:id="rId29"/>
    <p:sldLayoutId id="2147483681" r:id="rId30"/>
    <p:sldLayoutId id="2147483662" r:id="rId31"/>
    <p:sldLayoutId id="2147483654" r:id="rId32"/>
    <p:sldLayoutId id="2147483655" r:id="rId33"/>
    <p:sldLayoutId id="2147483665" r:id="rId34"/>
    <p:sldLayoutId id="2147483678" r:id="rId35"/>
    <p:sldLayoutId id="2147483664" r:id="rId36"/>
    <p:sldLayoutId id="2147483701" r:id="rId37"/>
    <p:sldLayoutId id="2147483702" r:id="rId3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63" Type="http://schemas.openxmlformats.org/officeDocument/2006/relationships/image" Target="../media/image76.png"/><Relationship Id="rId68" Type="http://schemas.openxmlformats.org/officeDocument/2006/relationships/image" Target="../media/image81.png"/><Relationship Id="rId84" Type="http://schemas.openxmlformats.org/officeDocument/2006/relationships/image" Target="../media/image97.png"/><Relationship Id="rId89" Type="http://schemas.openxmlformats.org/officeDocument/2006/relationships/image" Target="../media/image102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07" Type="http://schemas.openxmlformats.org/officeDocument/2006/relationships/image" Target="../media/image120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74" Type="http://schemas.openxmlformats.org/officeDocument/2006/relationships/image" Target="../media/image87.png"/><Relationship Id="rId79" Type="http://schemas.openxmlformats.org/officeDocument/2006/relationships/image" Target="../media/image92.png"/><Relationship Id="rId87" Type="http://schemas.openxmlformats.org/officeDocument/2006/relationships/image" Target="../media/image100.png"/><Relationship Id="rId102" Type="http://schemas.openxmlformats.org/officeDocument/2006/relationships/image" Target="../media/image115.png"/><Relationship Id="rId5" Type="http://schemas.openxmlformats.org/officeDocument/2006/relationships/image" Target="../media/image18.png"/><Relationship Id="rId61" Type="http://schemas.openxmlformats.org/officeDocument/2006/relationships/image" Target="../media/image74.png"/><Relationship Id="rId82" Type="http://schemas.openxmlformats.org/officeDocument/2006/relationships/image" Target="../media/image95.png"/><Relationship Id="rId90" Type="http://schemas.openxmlformats.org/officeDocument/2006/relationships/image" Target="../media/image103.png"/><Relationship Id="rId95" Type="http://schemas.openxmlformats.org/officeDocument/2006/relationships/image" Target="../media/image108.png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png"/><Relationship Id="rId77" Type="http://schemas.openxmlformats.org/officeDocument/2006/relationships/image" Target="../media/image90.png"/><Relationship Id="rId100" Type="http://schemas.openxmlformats.org/officeDocument/2006/relationships/image" Target="../media/image113.png"/><Relationship Id="rId105" Type="http://schemas.openxmlformats.org/officeDocument/2006/relationships/image" Target="../media/image118.png"/><Relationship Id="rId8" Type="http://schemas.openxmlformats.org/officeDocument/2006/relationships/image" Target="../media/image21.png"/><Relationship Id="rId51" Type="http://schemas.openxmlformats.org/officeDocument/2006/relationships/image" Target="../media/image64.png"/><Relationship Id="rId72" Type="http://schemas.openxmlformats.org/officeDocument/2006/relationships/image" Target="../media/image85.png"/><Relationship Id="rId80" Type="http://schemas.openxmlformats.org/officeDocument/2006/relationships/image" Target="../media/image93.png"/><Relationship Id="rId85" Type="http://schemas.openxmlformats.org/officeDocument/2006/relationships/image" Target="../media/image98.png"/><Relationship Id="rId93" Type="http://schemas.openxmlformats.org/officeDocument/2006/relationships/image" Target="../media/image106.png"/><Relationship Id="rId98" Type="http://schemas.openxmlformats.org/officeDocument/2006/relationships/image" Target="../media/image111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png"/><Relationship Id="rId67" Type="http://schemas.openxmlformats.org/officeDocument/2006/relationships/image" Target="../media/image80.png"/><Relationship Id="rId103" Type="http://schemas.openxmlformats.org/officeDocument/2006/relationships/image" Target="../media/image116.png"/><Relationship Id="rId108" Type="http://schemas.openxmlformats.org/officeDocument/2006/relationships/image" Target="../media/image121.emf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75" Type="http://schemas.openxmlformats.org/officeDocument/2006/relationships/image" Target="../media/image88.png"/><Relationship Id="rId83" Type="http://schemas.openxmlformats.org/officeDocument/2006/relationships/image" Target="../media/image96.png"/><Relationship Id="rId88" Type="http://schemas.openxmlformats.org/officeDocument/2006/relationships/image" Target="../media/image101.png"/><Relationship Id="rId91" Type="http://schemas.openxmlformats.org/officeDocument/2006/relationships/image" Target="../media/image104.png"/><Relationship Id="rId96" Type="http://schemas.openxmlformats.org/officeDocument/2006/relationships/image" Target="../media/image10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57" Type="http://schemas.openxmlformats.org/officeDocument/2006/relationships/image" Target="../media/image70.png"/><Relationship Id="rId106" Type="http://schemas.openxmlformats.org/officeDocument/2006/relationships/image" Target="../media/image119.png"/><Relationship Id="rId10" Type="http://schemas.openxmlformats.org/officeDocument/2006/relationships/image" Target="../media/image23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73" Type="http://schemas.openxmlformats.org/officeDocument/2006/relationships/image" Target="../media/image86.png"/><Relationship Id="rId78" Type="http://schemas.openxmlformats.org/officeDocument/2006/relationships/image" Target="../media/image91.png"/><Relationship Id="rId81" Type="http://schemas.openxmlformats.org/officeDocument/2006/relationships/image" Target="../media/image94.png"/><Relationship Id="rId86" Type="http://schemas.openxmlformats.org/officeDocument/2006/relationships/image" Target="../media/image99.png"/><Relationship Id="rId94" Type="http://schemas.openxmlformats.org/officeDocument/2006/relationships/image" Target="../media/image107.png"/><Relationship Id="rId99" Type="http://schemas.openxmlformats.org/officeDocument/2006/relationships/image" Target="../media/image112.png"/><Relationship Id="rId101" Type="http://schemas.openxmlformats.org/officeDocument/2006/relationships/image" Target="../media/image11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9" Type="http://schemas.openxmlformats.org/officeDocument/2006/relationships/image" Target="../media/image52.png"/><Relationship Id="rId109" Type="http://schemas.openxmlformats.org/officeDocument/2006/relationships/image" Target="../media/image122.pn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png"/><Relationship Id="rId76" Type="http://schemas.openxmlformats.org/officeDocument/2006/relationships/image" Target="../media/image89.png"/><Relationship Id="rId97" Type="http://schemas.openxmlformats.org/officeDocument/2006/relationships/image" Target="../media/image110.png"/><Relationship Id="rId104" Type="http://schemas.openxmlformats.org/officeDocument/2006/relationships/image" Target="../media/image117.png"/><Relationship Id="rId7" Type="http://schemas.openxmlformats.org/officeDocument/2006/relationships/image" Target="../media/image20.png"/><Relationship Id="rId71" Type="http://schemas.openxmlformats.org/officeDocument/2006/relationships/image" Target="../media/image84.png"/><Relationship Id="rId92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ihc.org/childrens/services/project-adam-iowa-heartland" TargetMode="External"/><Relationship Id="rId2" Type="http://schemas.openxmlformats.org/officeDocument/2006/relationships/hyperlink" Target="http://www.projectadam.com/" TargetMode="Externa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Project ADAM: Iowa Heartland Promoting Heart Safe Schools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3624689"/>
            <a:ext cx="10354360" cy="184323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"/>
              </a:rPr>
              <a:t>Brenda Haag, RN, BSN, CPN​</a:t>
            </a:r>
          </a:p>
          <a:p>
            <a:pPr algn="l" rtl="0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"/>
              </a:rPr>
              <a:t>Project ADAM:  Iowa Heartland Program Coordinator 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EB04-6AB2-DD4F-B560-E3674C11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Is there evidence that schools CPR and AEDs programs are effective in saving lives?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>
            <a:normAutofit/>
          </a:bodyPr>
          <a:lstStyle/>
          <a:p>
            <a:r>
              <a:rPr lang="en-US"/>
              <a:t>80% of SCA victims survived to hospital discharge if the school supplied the AED versus 50% if the AED was brought by responding offsite EMS</a:t>
            </a:r>
          </a:p>
          <a:p>
            <a:endParaRPr lang="en-US"/>
          </a:p>
          <a:p>
            <a:r>
              <a:rPr lang="en-US"/>
              <a:t>The survival rate was 79% in schools with an established emergency action plan for SCA versus 44% in those without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7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36F702-10A0-6A43-AC03-54B0B945C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Project ADAM</a:t>
            </a:r>
          </a:p>
        </p:txBody>
      </p:sp>
    </p:spTree>
    <p:extLst>
      <p:ext uri="{BB962C8B-B14F-4D97-AF65-F5344CB8AC3E}">
        <p14:creationId xmlns:p14="http://schemas.microsoft.com/office/powerpoint/2010/main" val="175027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Project ADAM (Automated Defibrillators in Adam’s Memory)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/>
          <a:lstStyle/>
          <a:p>
            <a:r>
              <a:rPr lang="en-US"/>
              <a:t>An initiative to prevent SCA and SCD</a:t>
            </a:r>
          </a:p>
          <a:p>
            <a:pPr lvl="1"/>
            <a:r>
              <a:rPr lang="en-US"/>
              <a:t>Started after Adam </a:t>
            </a:r>
            <a:r>
              <a:rPr lang="en-US" err="1"/>
              <a:t>Lemel</a:t>
            </a:r>
            <a:r>
              <a:rPr lang="en-US"/>
              <a:t> passed away while playing basketball</a:t>
            </a:r>
          </a:p>
          <a:p>
            <a:r>
              <a:rPr lang="en-US"/>
              <a:t>Commenced November 1999</a:t>
            </a:r>
          </a:p>
          <a:p>
            <a:r>
              <a:rPr lang="en-US"/>
              <a:t>School CRP-AED Program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B35C5E6-EDF9-0BC5-2027-04A577F1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06" y="2976118"/>
            <a:ext cx="2433820" cy="29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BDBCC3A0-E07F-008B-0BAF-4B764790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4444590"/>
            <a:ext cx="7620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9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Project ADAM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"/>
              </a:rPr>
              <a:t>Education and awareness of issues around sudden cardiac arrest and sudden cardiac death​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"/>
              </a:rPr>
              <a:t>Advocacy for CPR-AED education for all students prior to high school graduation​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"/>
              </a:rPr>
              <a:t>Advocacy for CPR-AED programs in all schools​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"/>
              </a:rPr>
              <a:t>Advocacy for Cardiac Emergency Response Plans (CERPs) in all schools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>
            <a:extLst>
              <a:ext uri="{FF2B5EF4-FFF2-40B4-BE49-F238E27FC236}">
                <a16:creationId xmlns:a16="http://schemas.microsoft.com/office/drawing/2014/main" id="{1352C702-59DB-5C4B-B04A-08759FEF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47" y="1929497"/>
            <a:ext cx="118727" cy="257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>
            <a:extLst>
              <a:ext uri="{FF2B5EF4-FFF2-40B4-BE49-F238E27FC236}">
                <a16:creationId xmlns:a16="http://schemas.microsoft.com/office/drawing/2014/main" id="{F603B16D-8BD0-C440-876F-AE12A65C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792" y="2113680"/>
            <a:ext cx="100481" cy="143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>
            <a:extLst>
              <a:ext uri="{FF2B5EF4-FFF2-40B4-BE49-F238E27FC236}">
                <a16:creationId xmlns:a16="http://schemas.microsoft.com/office/drawing/2014/main" id="{938F00CA-90A3-3B4F-8F46-53C254187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847" y="1925645"/>
            <a:ext cx="120427" cy="257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" descr="Image">
            <a:extLst>
              <a:ext uri="{FF2B5EF4-FFF2-40B4-BE49-F238E27FC236}">
                <a16:creationId xmlns:a16="http://schemas.microsoft.com/office/drawing/2014/main" id="{16CCD544-E82C-4042-B966-14E5BD3B6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588" y="2313165"/>
            <a:ext cx="685057" cy="31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>
            <a:extLst>
              <a:ext uri="{FF2B5EF4-FFF2-40B4-BE49-F238E27FC236}">
                <a16:creationId xmlns:a16="http://schemas.microsoft.com/office/drawing/2014/main" id="{E4CDA42F-DC1A-9249-B92C-CE7F94564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868" y="2463097"/>
            <a:ext cx="640012" cy="669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>
            <a:extLst>
              <a:ext uri="{FF2B5EF4-FFF2-40B4-BE49-F238E27FC236}">
                <a16:creationId xmlns:a16="http://schemas.microsoft.com/office/drawing/2014/main" id="{98784C5E-DFEA-3945-8C5B-7AA69A136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101" y="2192426"/>
            <a:ext cx="719991" cy="377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>
            <a:extLst>
              <a:ext uri="{FF2B5EF4-FFF2-40B4-BE49-F238E27FC236}">
                <a16:creationId xmlns:a16="http://schemas.microsoft.com/office/drawing/2014/main" id="{7C4139FE-8132-3B44-B44B-B4A154EBD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286" y="1691371"/>
            <a:ext cx="314911" cy="14751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6333150" y="1602977"/>
            <a:ext cx="2744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RI</a:t>
            </a:r>
          </a:p>
        </p:txBody>
      </p:sp>
      <p:pic>
        <p:nvPicPr>
          <p:cNvPr id="216" name="Image" descr="Image">
            <a:extLst>
              <a:ext uri="{FF2B5EF4-FFF2-40B4-BE49-F238E27FC236}">
                <a16:creationId xmlns:a16="http://schemas.microsoft.com/office/drawing/2014/main" id="{8A6C3BF4-B546-4D40-862C-5CEF36BD6F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0492" y="1945474"/>
            <a:ext cx="782471" cy="34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>
            <a:extLst>
              <a:ext uri="{FF2B5EF4-FFF2-40B4-BE49-F238E27FC236}">
                <a16:creationId xmlns:a16="http://schemas.microsoft.com/office/drawing/2014/main" id="{5824AC4F-1B11-284D-A807-7B92AC1D14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8885" y="1331411"/>
            <a:ext cx="604850" cy="59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>
            <a:extLst>
              <a:ext uri="{FF2B5EF4-FFF2-40B4-BE49-F238E27FC236}">
                <a16:creationId xmlns:a16="http://schemas.microsoft.com/office/drawing/2014/main" id="{79DE68A2-D14B-0641-AE9D-58E812B93F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9702" y="1900721"/>
            <a:ext cx="565164" cy="334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>
            <a:extLst>
              <a:ext uri="{FF2B5EF4-FFF2-40B4-BE49-F238E27FC236}">
                <a16:creationId xmlns:a16="http://schemas.microsoft.com/office/drawing/2014/main" id="{8B1BE886-EC96-B045-8FC5-62DA5886DD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5753" y="2781141"/>
            <a:ext cx="339568" cy="524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>
            <a:extLst>
              <a:ext uri="{FF2B5EF4-FFF2-40B4-BE49-F238E27FC236}">
                <a16:creationId xmlns:a16="http://schemas.microsoft.com/office/drawing/2014/main" id="{C5647F7E-62B9-D04D-9B25-B86E03B501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5878" y="1526172"/>
            <a:ext cx="697268" cy="485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" descr="Image">
            <a:extLst>
              <a:ext uri="{FF2B5EF4-FFF2-40B4-BE49-F238E27FC236}">
                <a16:creationId xmlns:a16="http://schemas.microsoft.com/office/drawing/2014/main" id="{4F7F1AB6-A3F3-8E48-9162-9F703DF50A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3656" y="2046409"/>
            <a:ext cx="290401" cy="439716"/>
          </a:xfrm>
          <a:prstGeom prst="rect">
            <a:avLst/>
          </a:prstGeom>
          <a:solidFill>
            <a:srgbClr val="8E1936"/>
          </a:solidFill>
          <a:ln w="12700">
            <a:miter lim="400000"/>
          </a:ln>
        </p:spPr>
      </p:pic>
      <p:pic>
        <p:nvPicPr>
          <p:cNvPr id="221" name="Image" descr="Image">
            <a:extLst>
              <a:ext uri="{FF2B5EF4-FFF2-40B4-BE49-F238E27FC236}">
                <a16:creationId xmlns:a16="http://schemas.microsoft.com/office/drawing/2014/main" id="{3777A461-C66F-534F-A1AA-8E4359EBE2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9702" y="1900721"/>
            <a:ext cx="565164" cy="334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>
            <a:extLst>
              <a:ext uri="{FF2B5EF4-FFF2-40B4-BE49-F238E27FC236}">
                <a16:creationId xmlns:a16="http://schemas.microsoft.com/office/drawing/2014/main" id="{4119C072-247B-6046-B419-335FB0542B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8551" y="2539201"/>
            <a:ext cx="658127" cy="60689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01D801-082B-B544-A612-08712D671104}"/>
              </a:ext>
            </a:extLst>
          </p:cNvPr>
          <p:cNvSpPr/>
          <p:nvPr/>
        </p:nvSpPr>
        <p:spPr>
          <a:xfrm>
            <a:off x="6651812" y="0"/>
            <a:ext cx="4016188" cy="6858000"/>
          </a:xfrm>
          <a:prstGeom prst="rect">
            <a:avLst/>
          </a:prstGeom>
          <a:solidFill>
            <a:srgbClr val="8E19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DED415-5CD6-C94B-833E-4EDF63D8972C}"/>
              </a:ext>
            </a:extLst>
          </p:cNvPr>
          <p:cNvSpPr/>
          <p:nvPr/>
        </p:nvSpPr>
        <p:spPr>
          <a:xfrm>
            <a:off x="6651812" y="0"/>
            <a:ext cx="4016188" cy="591406"/>
          </a:xfrm>
          <a:prstGeom prst="rect">
            <a:avLst/>
          </a:prstGeom>
          <a:solidFill>
            <a:srgbClr val="0370C0"/>
          </a:solidFill>
          <a:effectLst>
            <a:outerShdw blurRad="139700" dist="88900" dir="5400000" sx="99000" sy="99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1180" y="5435026"/>
            <a:ext cx="490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USA In Progress Sites</a:t>
            </a:r>
            <a:br>
              <a:rPr lang="en-US" sz="1600" i="1" dirty="0">
                <a:solidFill>
                  <a:srgbClr val="0070C0"/>
                </a:solidFill>
              </a:rPr>
            </a:br>
            <a:r>
              <a:rPr lang="en-US" sz="1600" i="1" dirty="0">
                <a:solidFill>
                  <a:srgbClr val="0070C0"/>
                </a:solidFill>
              </a:rPr>
              <a:t>Canada In Progress Site; Alberta, Canada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3473" y="6357918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Updated February, 2024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686570" y="667607"/>
            <a:ext cx="3952220" cy="6607185"/>
          </a:xfrm>
        </p:spPr>
        <p:txBody>
          <a:bodyPr numCol="2" spcCol="27432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Children's Wisconsin/National Office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Healthcare of Atlanta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Hospital of Philadelphia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of Alabama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Providence Sacred Heart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Cook Children’s Medical Center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East Tennessee </a:t>
            </a:r>
            <a:br>
              <a:rPr lang="en-US" sz="700" dirty="0">
                <a:solidFill>
                  <a:prstClr val="white"/>
                </a:solidFill>
              </a:rPr>
            </a:br>
            <a:r>
              <a:rPr lang="en-US" sz="700" dirty="0">
                <a:solidFill>
                  <a:prstClr val="white"/>
                </a:solidFill>
              </a:rPr>
              <a:t>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U-M Health C.S. Mott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Hospital Colorado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UC Davis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Nationwide Children’s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Texas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Monroe Carell Jr. Children’s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Hospital at Vanderbilt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Arkansas Children’s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Cincinnati Children’s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Golisano Children’s Hospital, Southwest Florida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KU Wichita Pediatrics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Nicklaus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Duke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Ann &amp; Robert H. Lurie Children's Hospital of Chicago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MUSC Shawn Jenkins Children’s Hospital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Cleveland Clinic Children’s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Ochsner Hospital for Children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Mercy Kansas City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WVU Medicine Children’s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Rady Children’s Hospital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Riley Hospital for Children at IU Health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Maria Fareri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University of Mississippi Medical Center/Children’s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Le Bonheur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University of Iowa Stead Family Children's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Yale New Haven Children's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Children's Minnesota / Children's Heart Clinic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St. Louis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USA Women and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Children's Hospital &amp; Medical Center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Hasbro Children's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Children's Hospital of Richmond at VCU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Phoenix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Kentucky Children's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Norton Children’s Hospital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Nemours Children’s Health</a:t>
            </a:r>
          </a:p>
          <a:p>
            <a:pPr marL="0" indent="0">
              <a:lnSpc>
                <a:spcPct val="170000"/>
              </a:lnSpc>
              <a:buNone/>
            </a:pPr>
            <a:endParaRPr lang="en-US" sz="7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7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5261AD-4BA1-1F45-9B1A-8FDE304AF38C}"/>
              </a:ext>
            </a:extLst>
          </p:cNvPr>
          <p:cNvSpPr txBox="1"/>
          <p:nvPr/>
        </p:nvSpPr>
        <p:spPr>
          <a:xfrm>
            <a:off x="6651812" y="76200"/>
            <a:ext cx="4016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ESTABLISHED AFFILIATE SITES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23B874-E006-EF46-A540-BBADFCF5FCB7}"/>
              </a:ext>
            </a:extLst>
          </p:cNvPr>
          <p:cNvGrpSpPr/>
          <p:nvPr/>
        </p:nvGrpSpPr>
        <p:grpSpPr>
          <a:xfrm>
            <a:off x="1499179" y="4392492"/>
            <a:ext cx="1017088" cy="659546"/>
            <a:chOff x="0" y="3630492"/>
            <a:chExt cx="1017088" cy="65954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F0BC305-A36B-4B48-9DEB-4E19DE9CA39C}"/>
                </a:ext>
              </a:extLst>
            </p:cNvPr>
            <p:cNvSpPr/>
            <p:nvPr/>
          </p:nvSpPr>
          <p:spPr>
            <a:xfrm>
              <a:off x="178771" y="3630492"/>
              <a:ext cx="659546" cy="659546"/>
            </a:xfrm>
            <a:prstGeom prst="ellipse">
              <a:avLst/>
            </a:prstGeom>
            <a:solidFill>
              <a:srgbClr val="193C5A">
                <a:alpha val="97647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F233FC6-F18E-0F42-8AB3-B4E92F33316B}"/>
                </a:ext>
              </a:extLst>
            </p:cNvPr>
            <p:cNvSpPr txBox="1"/>
            <p:nvPr/>
          </p:nvSpPr>
          <p:spPr>
            <a:xfrm>
              <a:off x="0" y="3693448"/>
              <a:ext cx="101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42</a:t>
              </a:r>
              <a:endParaRPr lang="en-US" sz="28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859FAD-4702-9D4D-8564-57F2D54FFEA2}"/>
              </a:ext>
            </a:extLst>
          </p:cNvPr>
          <p:cNvGrpSpPr/>
          <p:nvPr/>
        </p:nvGrpSpPr>
        <p:grpSpPr>
          <a:xfrm>
            <a:off x="4901691" y="4392492"/>
            <a:ext cx="1017088" cy="659546"/>
            <a:chOff x="3115334" y="3630492"/>
            <a:chExt cx="1017088" cy="659546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48D6FB0-32B4-DF42-AEE4-5FE351888BAA}"/>
                </a:ext>
              </a:extLst>
            </p:cNvPr>
            <p:cNvSpPr/>
            <p:nvPr/>
          </p:nvSpPr>
          <p:spPr>
            <a:xfrm>
              <a:off x="3295768" y="3630492"/>
              <a:ext cx="659546" cy="659546"/>
            </a:xfrm>
            <a:prstGeom prst="ellipse">
              <a:avLst/>
            </a:prstGeom>
            <a:solidFill>
              <a:srgbClr val="193C5A">
                <a:alpha val="97647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B5038BF8-E246-5E4F-998A-8F1AB56857E5}"/>
                </a:ext>
              </a:extLst>
            </p:cNvPr>
            <p:cNvSpPr txBox="1"/>
            <p:nvPr/>
          </p:nvSpPr>
          <p:spPr>
            <a:xfrm>
              <a:off x="3115334" y="3692238"/>
              <a:ext cx="101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32</a:t>
              </a:r>
              <a:endParaRPr lang="en-US" sz="2800" dirty="0"/>
            </a:p>
          </p:txBody>
        </p:sp>
      </p:grpSp>
      <p:sp>
        <p:nvSpPr>
          <p:cNvPr id="272" name="TextBox 271">
            <a:extLst>
              <a:ext uri="{FF2B5EF4-FFF2-40B4-BE49-F238E27FC236}">
                <a16:creationId xmlns:a16="http://schemas.microsoft.com/office/drawing/2014/main" id="{10748ADC-D705-844F-AC72-AEA36387CB15}"/>
              </a:ext>
            </a:extLst>
          </p:cNvPr>
          <p:cNvSpPr txBox="1"/>
          <p:nvPr/>
        </p:nvSpPr>
        <p:spPr>
          <a:xfrm>
            <a:off x="2337380" y="4537600"/>
            <a:ext cx="277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70C0"/>
                </a:solidFill>
              </a:rPr>
              <a:t>ESTABLISHED PROGRAMS</a:t>
            </a:r>
            <a:endParaRPr lang="en-US" dirty="0">
              <a:solidFill>
                <a:srgbClr val="0370C0"/>
              </a:solidFill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8407DF52-0394-2C44-A925-E779FE800EDF}"/>
              </a:ext>
            </a:extLst>
          </p:cNvPr>
          <p:cNvSpPr txBox="1"/>
          <p:nvPr/>
        </p:nvSpPr>
        <p:spPr>
          <a:xfrm>
            <a:off x="5759177" y="4537600"/>
            <a:ext cx="92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70C0"/>
                </a:solidFill>
              </a:rPr>
              <a:t>STATES</a:t>
            </a:r>
            <a:endParaRPr lang="en-US" dirty="0">
              <a:solidFill>
                <a:srgbClr val="0370C0"/>
              </a:solidFill>
            </a:endParaRPr>
          </a:p>
        </p:txBody>
      </p:sp>
      <p:pic>
        <p:nvPicPr>
          <p:cNvPr id="188" name="Image" descr="Image">
            <a:extLst>
              <a:ext uri="{FF2B5EF4-FFF2-40B4-BE49-F238E27FC236}">
                <a16:creationId xmlns:a16="http://schemas.microsoft.com/office/drawing/2014/main" id="{D9FD0BAC-C1C7-DE48-A96C-DA79CBDE39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5321" y="1327078"/>
            <a:ext cx="759116" cy="568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>
            <a:extLst>
              <a:ext uri="{FF2B5EF4-FFF2-40B4-BE49-F238E27FC236}">
                <a16:creationId xmlns:a16="http://schemas.microsoft.com/office/drawing/2014/main" id="{6E490950-D43C-2349-8560-3916A0E6BD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5321" y="1327078"/>
            <a:ext cx="759116" cy="568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>
            <a:extLst>
              <a:ext uri="{FF2B5EF4-FFF2-40B4-BE49-F238E27FC236}">
                <a16:creationId xmlns:a16="http://schemas.microsoft.com/office/drawing/2014/main" id="{E28AC408-9E52-9849-A4F6-BB23A28A0F0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185" y="2103172"/>
            <a:ext cx="424657" cy="375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>
            <a:extLst>
              <a:ext uri="{FF2B5EF4-FFF2-40B4-BE49-F238E27FC236}">
                <a16:creationId xmlns:a16="http://schemas.microsoft.com/office/drawing/2014/main" id="{2F323DAA-0C99-A943-9150-8784BDEB2F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23101" y="2192426"/>
            <a:ext cx="719991" cy="377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>
            <a:extLst>
              <a:ext uri="{FF2B5EF4-FFF2-40B4-BE49-F238E27FC236}">
                <a16:creationId xmlns:a16="http://schemas.microsoft.com/office/drawing/2014/main" id="{D977CBCD-6EC0-E342-9DB4-24061EF54E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03429" y="1875746"/>
            <a:ext cx="555380" cy="326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>
            <a:extLst>
              <a:ext uri="{FF2B5EF4-FFF2-40B4-BE49-F238E27FC236}">
                <a16:creationId xmlns:a16="http://schemas.microsoft.com/office/drawing/2014/main" id="{E89B2A47-7DA1-504A-89DD-23009DA039A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37426" y="1456748"/>
            <a:ext cx="155706" cy="292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>
            <a:extLst>
              <a:ext uri="{FF2B5EF4-FFF2-40B4-BE49-F238E27FC236}">
                <a16:creationId xmlns:a16="http://schemas.microsoft.com/office/drawing/2014/main" id="{31255BFF-2534-CF4F-9A26-13409520A77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49037" y="1793322"/>
            <a:ext cx="58327" cy="7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>
            <a:extLst>
              <a:ext uri="{FF2B5EF4-FFF2-40B4-BE49-F238E27FC236}">
                <a16:creationId xmlns:a16="http://schemas.microsoft.com/office/drawing/2014/main" id="{7F732B34-BE87-3149-BC7C-D79B948EBE4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05251" y="1666174"/>
            <a:ext cx="314911" cy="147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>
            <a:extLst>
              <a:ext uri="{FF2B5EF4-FFF2-40B4-BE49-F238E27FC236}">
                <a16:creationId xmlns:a16="http://schemas.microsoft.com/office/drawing/2014/main" id="{8A0E4E05-D5C5-E840-9030-7156B414370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03215" y="1790878"/>
            <a:ext cx="161208" cy="14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>
            <a:extLst>
              <a:ext uri="{FF2B5EF4-FFF2-40B4-BE49-F238E27FC236}">
                <a16:creationId xmlns:a16="http://schemas.microsoft.com/office/drawing/2014/main" id="{E0C24AA0-3513-394E-99B4-CC306D2ACF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55878" y="1526172"/>
            <a:ext cx="697268" cy="485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>
            <a:extLst>
              <a:ext uri="{FF2B5EF4-FFF2-40B4-BE49-F238E27FC236}">
                <a16:creationId xmlns:a16="http://schemas.microsoft.com/office/drawing/2014/main" id="{B934AD19-4508-7648-9CA3-3F8E294C5E4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14113" y="1489254"/>
            <a:ext cx="165560" cy="269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" descr="Image">
            <a:extLst>
              <a:ext uri="{FF2B5EF4-FFF2-40B4-BE49-F238E27FC236}">
                <a16:creationId xmlns:a16="http://schemas.microsoft.com/office/drawing/2014/main" id="{F9AE901C-F249-844D-840F-AD7E8B6F99B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89861" y="1191710"/>
            <a:ext cx="340043" cy="49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>
            <a:extLst>
              <a:ext uri="{FF2B5EF4-FFF2-40B4-BE49-F238E27FC236}">
                <a16:creationId xmlns:a16="http://schemas.microsoft.com/office/drawing/2014/main" id="{8869446D-B745-284E-AF06-7D261FD225E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40954" y="2171249"/>
            <a:ext cx="121736" cy="6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>
            <a:extLst>
              <a:ext uri="{FF2B5EF4-FFF2-40B4-BE49-F238E27FC236}">
                <a16:creationId xmlns:a16="http://schemas.microsoft.com/office/drawing/2014/main" id="{544BD3AB-4F7D-F043-B268-CDB25737291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74360" y="2112396"/>
            <a:ext cx="100481" cy="143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>
            <a:extLst>
              <a:ext uri="{FF2B5EF4-FFF2-40B4-BE49-F238E27FC236}">
                <a16:creationId xmlns:a16="http://schemas.microsoft.com/office/drawing/2014/main" id="{BEEB285C-C301-434D-AD28-77637583B37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59328" y="2126260"/>
            <a:ext cx="311345" cy="17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>
            <a:extLst>
              <a:ext uri="{FF2B5EF4-FFF2-40B4-BE49-F238E27FC236}">
                <a16:creationId xmlns:a16="http://schemas.microsoft.com/office/drawing/2014/main" id="{34A5C881-AB3E-D545-91B6-04AEF19881E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03429" y="1875746"/>
            <a:ext cx="555380" cy="326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>
            <a:extLst>
              <a:ext uri="{FF2B5EF4-FFF2-40B4-BE49-F238E27FC236}">
                <a16:creationId xmlns:a16="http://schemas.microsoft.com/office/drawing/2014/main" id="{8D0A89CC-6D5D-2840-AC40-1888DAC0985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392185" y="2103172"/>
            <a:ext cx="424657" cy="375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>
            <a:extLst>
              <a:ext uri="{FF2B5EF4-FFF2-40B4-BE49-F238E27FC236}">
                <a16:creationId xmlns:a16="http://schemas.microsoft.com/office/drawing/2014/main" id="{96E10E06-ECCD-334F-B697-21C5DEAD12B9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>
            <a:off x="4068885" y="1331411"/>
            <a:ext cx="604850" cy="59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>
            <a:extLst>
              <a:ext uri="{FF2B5EF4-FFF2-40B4-BE49-F238E27FC236}">
                <a16:creationId xmlns:a16="http://schemas.microsoft.com/office/drawing/2014/main" id="{570A2E7E-8A19-BA46-9EAB-3AFB2F90BDB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615753" y="2781141"/>
            <a:ext cx="339568" cy="524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>
            <a:extLst>
              <a:ext uri="{FF2B5EF4-FFF2-40B4-BE49-F238E27FC236}">
                <a16:creationId xmlns:a16="http://schemas.microsoft.com/office/drawing/2014/main" id="{56BDE061-EF4D-2C41-AD4B-DF716E6684C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577347" y="1183074"/>
            <a:ext cx="963606" cy="55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>
            <a:extLst>
              <a:ext uri="{FF2B5EF4-FFF2-40B4-BE49-F238E27FC236}">
                <a16:creationId xmlns:a16="http://schemas.microsoft.com/office/drawing/2014/main" id="{9D493A9A-ABE7-2B46-A553-EDAEF2F5C6A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836351" y="1673313"/>
            <a:ext cx="658893" cy="49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>
            <a:extLst>
              <a:ext uri="{FF2B5EF4-FFF2-40B4-BE49-F238E27FC236}">
                <a16:creationId xmlns:a16="http://schemas.microsoft.com/office/drawing/2014/main" id="{AB20958D-AD39-0A44-ABCD-852C6CFC217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50492" y="1945474"/>
            <a:ext cx="782471" cy="34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>
            <a:extLst>
              <a:ext uri="{FF2B5EF4-FFF2-40B4-BE49-F238E27FC236}">
                <a16:creationId xmlns:a16="http://schemas.microsoft.com/office/drawing/2014/main" id="{50E4820A-3853-844E-9F1A-25267EA2AD3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470841" y="1635155"/>
            <a:ext cx="657881" cy="393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>
            <a:extLst>
              <a:ext uri="{FF2B5EF4-FFF2-40B4-BE49-F238E27FC236}">
                <a16:creationId xmlns:a16="http://schemas.microsoft.com/office/drawing/2014/main" id="{2C34EC00-4871-CB4D-8588-33D612E4BB0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499989" y="1309725"/>
            <a:ext cx="620554" cy="35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>
            <a:extLst>
              <a:ext uri="{FF2B5EF4-FFF2-40B4-BE49-F238E27FC236}">
                <a16:creationId xmlns:a16="http://schemas.microsoft.com/office/drawing/2014/main" id="{4200DC40-5B20-C547-95CA-539D5383F96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003474" y="1838887"/>
            <a:ext cx="597959" cy="82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>
            <a:extLst>
              <a:ext uri="{FF2B5EF4-FFF2-40B4-BE49-F238E27FC236}">
                <a16:creationId xmlns:a16="http://schemas.microsoft.com/office/drawing/2014/main" id="{BA522DEC-51BC-F34C-828D-88218DB1EDBF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341287" y="1168632"/>
            <a:ext cx="560081" cy="82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" descr="Image">
            <a:extLst>
              <a:ext uri="{FF2B5EF4-FFF2-40B4-BE49-F238E27FC236}">
                <a16:creationId xmlns:a16="http://schemas.microsoft.com/office/drawing/2014/main" id="{5F777A44-1F86-474C-A0BA-D38E834D473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007116" y="3154461"/>
            <a:ext cx="870170" cy="597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>
            <a:extLst>
              <a:ext uri="{FF2B5EF4-FFF2-40B4-BE49-F238E27FC236}">
                <a16:creationId xmlns:a16="http://schemas.microsoft.com/office/drawing/2014/main" id="{25DD5C06-5166-E34D-AA6D-BC3927F6334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007116" y="3154461"/>
            <a:ext cx="870170" cy="597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>
            <a:extLst>
              <a:ext uri="{FF2B5EF4-FFF2-40B4-BE49-F238E27FC236}">
                <a16:creationId xmlns:a16="http://schemas.microsoft.com/office/drawing/2014/main" id="{145BD0C6-B48F-D545-8A50-0B7301CD493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910856" y="1065528"/>
            <a:ext cx="637055" cy="42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>
            <a:extLst>
              <a:ext uri="{FF2B5EF4-FFF2-40B4-BE49-F238E27FC236}">
                <a16:creationId xmlns:a16="http://schemas.microsoft.com/office/drawing/2014/main" id="{E0447355-30C0-C247-B117-3AB1C31F71A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910856" y="1065528"/>
            <a:ext cx="637055" cy="42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>
            <a:extLst>
              <a:ext uri="{FF2B5EF4-FFF2-40B4-BE49-F238E27FC236}">
                <a16:creationId xmlns:a16="http://schemas.microsoft.com/office/drawing/2014/main" id="{7743B98C-ED65-4742-8387-718DF0C07A4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67074" y="1747107"/>
            <a:ext cx="762825" cy="1163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>
            <a:extLst>
              <a:ext uri="{FF2B5EF4-FFF2-40B4-BE49-F238E27FC236}">
                <a16:creationId xmlns:a16="http://schemas.microsoft.com/office/drawing/2014/main" id="{06432CB4-3C7A-B64B-9187-1F3D3A89C240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666594" y="1742964"/>
            <a:ext cx="762825" cy="1163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>
            <a:extLst>
              <a:ext uri="{FF2B5EF4-FFF2-40B4-BE49-F238E27FC236}">
                <a16:creationId xmlns:a16="http://schemas.microsoft.com/office/drawing/2014/main" id="{B8BC3191-85F1-664D-9E44-70EDD5F124C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311807" y="2465730"/>
            <a:ext cx="640012" cy="669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>
            <a:extLst>
              <a:ext uri="{FF2B5EF4-FFF2-40B4-BE49-F238E27FC236}">
                <a16:creationId xmlns:a16="http://schemas.microsoft.com/office/drawing/2014/main" id="{0C0B9D8B-12B9-AA4C-85CB-DA6CD82CA2E4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489558" y="1947516"/>
            <a:ext cx="525706" cy="595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>
            <a:extLst>
              <a:ext uri="{FF2B5EF4-FFF2-40B4-BE49-F238E27FC236}">
                <a16:creationId xmlns:a16="http://schemas.microsoft.com/office/drawing/2014/main" id="{7C20BCE5-57AA-BE45-AC33-2216FC461024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489558" y="1947516"/>
            <a:ext cx="525706" cy="595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>
            <a:extLst>
              <a:ext uri="{FF2B5EF4-FFF2-40B4-BE49-F238E27FC236}">
                <a16:creationId xmlns:a16="http://schemas.microsoft.com/office/drawing/2014/main" id="{EA39CC4D-5C7B-4E48-9973-225ACB0248B4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344248" y="1168631"/>
            <a:ext cx="560081" cy="82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>
            <a:extLst>
              <a:ext uri="{FF2B5EF4-FFF2-40B4-BE49-F238E27FC236}">
                <a16:creationId xmlns:a16="http://schemas.microsoft.com/office/drawing/2014/main" id="{90EB705A-D008-6E4C-8819-CC9C64389FC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836351" y="1673313"/>
            <a:ext cx="658893" cy="49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>
            <a:extLst>
              <a:ext uri="{FF2B5EF4-FFF2-40B4-BE49-F238E27FC236}">
                <a16:creationId xmlns:a16="http://schemas.microsoft.com/office/drawing/2014/main" id="{CBF36337-D2F7-E14D-8040-53D948E90CC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943356" y="2114897"/>
            <a:ext cx="693009" cy="48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>
            <a:extLst>
              <a:ext uri="{FF2B5EF4-FFF2-40B4-BE49-F238E27FC236}">
                <a16:creationId xmlns:a16="http://schemas.microsoft.com/office/drawing/2014/main" id="{A13462C0-961E-AF4A-887A-371D4EF1C4E4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943356" y="2114897"/>
            <a:ext cx="693009" cy="48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>
            <a:extLst>
              <a:ext uri="{FF2B5EF4-FFF2-40B4-BE49-F238E27FC236}">
                <a16:creationId xmlns:a16="http://schemas.microsoft.com/office/drawing/2014/main" id="{C27811E4-8871-5D4D-AA1F-26AA1D05C32E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858551" y="2539201"/>
            <a:ext cx="658127" cy="60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>
            <a:extLst>
              <a:ext uri="{FF2B5EF4-FFF2-40B4-BE49-F238E27FC236}">
                <a16:creationId xmlns:a16="http://schemas.microsoft.com/office/drawing/2014/main" id="{3998E792-F601-CB45-AC76-D4D5B6174013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108249" y="2639254"/>
            <a:ext cx="1325384" cy="117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>
            <a:extLst>
              <a:ext uri="{FF2B5EF4-FFF2-40B4-BE49-F238E27FC236}">
                <a16:creationId xmlns:a16="http://schemas.microsoft.com/office/drawing/2014/main" id="{FC054542-803E-5D45-8E89-07F8206EA10E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108249" y="2639254"/>
            <a:ext cx="1325384" cy="117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" descr="Image">
            <a:extLst>
              <a:ext uri="{FF2B5EF4-FFF2-40B4-BE49-F238E27FC236}">
                <a16:creationId xmlns:a16="http://schemas.microsoft.com/office/drawing/2014/main" id="{3810D5E6-D10D-ED48-80D7-C07BBBD0461C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508780" y="2591194"/>
            <a:ext cx="823196" cy="37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>
            <a:extLst>
              <a:ext uri="{FF2B5EF4-FFF2-40B4-BE49-F238E27FC236}">
                <a16:creationId xmlns:a16="http://schemas.microsoft.com/office/drawing/2014/main" id="{674EC51F-723C-B34C-A5B2-5DEDDC2947E8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508780" y="2591194"/>
            <a:ext cx="823196" cy="37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>
            <a:extLst>
              <a:ext uri="{FF2B5EF4-FFF2-40B4-BE49-F238E27FC236}">
                <a16:creationId xmlns:a16="http://schemas.microsoft.com/office/drawing/2014/main" id="{BB5148A6-2F3A-8C46-BA74-2BDB5A3C874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607639" y="2272475"/>
            <a:ext cx="704131" cy="33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>
            <a:extLst>
              <a:ext uri="{FF2B5EF4-FFF2-40B4-BE49-F238E27FC236}">
                <a16:creationId xmlns:a16="http://schemas.microsoft.com/office/drawing/2014/main" id="{ACEC71A2-5638-664F-9370-5F972570328E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3607639" y="2272475"/>
            <a:ext cx="704131" cy="33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>
            <a:extLst>
              <a:ext uri="{FF2B5EF4-FFF2-40B4-BE49-F238E27FC236}">
                <a16:creationId xmlns:a16="http://schemas.microsoft.com/office/drawing/2014/main" id="{3235437A-E290-2A47-9BA2-6D82079F126D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470841" y="1635155"/>
            <a:ext cx="657881" cy="393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>
            <a:extLst>
              <a:ext uri="{FF2B5EF4-FFF2-40B4-BE49-F238E27FC236}">
                <a16:creationId xmlns:a16="http://schemas.microsoft.com/office/drawing/2014/main" id="{4528EC79-7AB5-3F4B-A84E-B9F11061409A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499989" y="1309725"/>
            <a:ext cx="620554" cy="35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>
            <a:extLst>
              <a:ext uri="{FF2B5EF4-FFF2-40B4-BE49-F238E27FC236}">
                <a16:creationId xmlns:a16="http://schemas.microsoft.com/office/drawing/2014/main" id="{6180E0EE-F93D-4C49-9489-8BF5849DBF6C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189029" y="2209417"/>
            <a:ext cx="631975" cy="485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>
            <a:extLst>
              <a:ext uri="{FF2B5EF4-FFF2-40B4-BE49-F238E27FC236}">
                <a16:creationId xmlns:a16="http://schemas.microsoft.com/office/drawing/2014/main" id="{A451C009-58B6-6C4D-BD9B-91EC8542EE1B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189029" y="2209417"/>
            <a:ext cx="631975" cy="485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>
            <a:extLst>
              <a:ext uri="{FF2B5EF4-FFF2-40B4-BE49-F238E27FC236}">
                <a16:creationId xmlns:a16="http://schemas.microsoft.com/office/drawing/2014/main" id="{9AAF74E9-F8FE-2248-8207-37ACE22E43C1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299042" y="2634116"/>
            <a:ext cx="480115" cy="39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>
            <a:extLst>
              <a:ext uri="{FF2B5EF4-FFF2-40B4-BE49-F238E27FC236}">
                <a16:creationId xmlns:a16="http://schemas.microsoft.com/office/drawing/2014/main" id="{5BB0C8FD-5ACF-0A46-B12E-829533E9265B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299042" y="2634116"/>
            <a:ext cx="480115" cy="39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>
            <a:extLst>
              <a:ext uri="{FF2B5EF4-FFF2-40B4-BE49-F238E27FC236}">
                <a16:creationId xmlns:a16="http://schemas.microsoft.com/office/drawing/2014/main" id="{49EDAAD5-0360-3243-ADF1-73B0D4B8CDB1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360507" y="3007184"/>
            <a:ext cx="540703" cy="413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>
            <a:extLst>
              <a:ext uri="{FF2B5EF4-FFF2-40B4-BE49-F238E27FC236}">
                <a16:creationId xmlns:a16="http://schemas.microsoft.com/office/drawing/2014/main" id="{1869B745-F6A8-0D47-BAD7-D2385BD4856E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360507" y="3007184"/>
            <a:ext cx="540703" cy="413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" descr="Image">
            <a:extLst>
              <a:ext uri="{FF2B5EF4-FFF2-40B4-BE49-F238E27FC236}">
                <a16:creationId xmlns:a16="http://schemas.microsoft.com/office/drawing/2014/main" id="{83F001FF-CEEC-4847-AC46-26132F4D73FB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4710110" y="2541474"/>
            <a:ext cx="801036" cy="258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 descr="Image">
            <a:extLst>
              <a:ext uri="{FF2B5EF4-FFF2-40B4-BE49-F238E27FC236}">
                <a16:creationId xmlns:a16="http://schemas.microsoft.com/office/drawing/2014/main" id="{22CD05C6-F69C-D945-A23A-1EF42AB50AFC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4710110" y="2541474"/>
            <a:ext cx="801036" cy="258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>
            <a:extLst>
              <a:ext uri="{FF2B5EF4-FFF2-40B4-BE49-F238E27FC236}">
                <a16:creationId xmlns:a16="http://schemas.microsoft.com/office/drawing/2014/main" id="{E5E3F593-50C7-FC43-86DA-9125144A85CF}"/>
              </a:ext>
            </a:extLst>
          </p:cNvPr>
          <p:cNvPicPr>
            <a:picLocks noChangeAspect="1"/>
          </p:cNvPicPr>
          <p:nvPr/>
        </p:nvPicPr>
        <p:blipFill>
          <a:blip r:embed="rId73"/>
          <a:srcRect/>
          <a:stretch>
            <a:fillRect/>
          </a:stretch>
        </p:blipFill>
        <p:spPr>
          <a:xfrm>
            <a:off x="4778588" y="2313165"/>
            <a:ext cx="685057" cy="31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>
            <a:extLst>
              <a:ext uri="{FF2B5EF4-FFF2-40B4-BE49-F238E27FC236}">
                <a16:creationId xmlns:a16="http://schemas.microsoft.com/office/drawing/2014/main" id="{4F68BE77-109D-574E-A25D-C30CF8664BFE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4413810" y="1533972"/>
            <a:ext cx="497018" cy="483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>
            <a:extLst>
              <a:ext uri="{FF2B5EF4-FFF2-40B4-BE49-F238E27FC236}">
                <a16:creationId xmlns:a16="http://schemas.microsoft.com/office/drawing/2014/main" id="{036015B3-0F89-254A-8A32-91CA1C4A243B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4413810" y="1533972"/>
            <a:ext cx="497018" cy="483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>
            <a:extLst>
              <a:ext uri="{FF2B5EF4-FFF2-40B4-BE49-F238E27FC236}">
                <a16:creationId xmlns:a16="http://schemas.microsoft.com/office/drawing/2014/main" id="{79BB094F-6F9B-B847-8512-310569994172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4584294" y="1452885"/>
            <a:ext cx="593612" cy="25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" descr="Image">
            <a:extLst>
              <a:ext uri="{FF2B5EF4-FFF2-40B4-BE49-F238E27FC236}">
                <a16:creationId xmlns:a16="http://schemas.microsoft.com/office/drawing/2014/main" id="{A67D7172-BF4D-6C4F-8B21-FFE9ED7BC44F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4584294" y="1452885"/>
            <a:ext cx="593612" cy="25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" descr="Image">
            <a:extLst>
              <a:ext uri="{FF2B5EF4-FFF2-40B4-BE49-F238E27FC236}">
                <a16:creationId xmlns:a16="http://schemas.microsoft.com/office/drawing/2014/main" id="{F38376BF-8018-FE4E-BAF9-8F82016B9C12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4563321" y="1983970"/>
            <a:ext cx="379238" cy="59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>
            <a:extLst>
              <a:ext uri="{FF2B5EF4-FFF2-40B4-BE49-F238E27FC236}">
                <a16:creationId xmlns:a16="http://schemas.microsoft.com/office/drawing/2014/main" id="{C3AC6DB4-177E-0C4C-8EAD-75AB8776FF54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4563321" y="1983970"/>
            <a:ext cx="379238" cy="59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>
            <a:extLst>
              <a:ext uri="{FF2B5EF4-FFF2-40B4-BE49-F238E27FC236}">
                <a16:creationId xmlns:a16="http://schemas.microsoft.com/office/drawing/2014/main" id="{12C1D553-4631-A34C-9913-44C3F1C1A63F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893656" y="2046409"/>
            <a:ext cx="290401" cy="439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>
            <a:extLst>
              <a:ext uri="{FF2B5EF4-FFF2-40B4-BE49-F238E27FC236}">
                <a16:creationId xmlns:a16="http://schemas.microsoft.com/office/drawing/2014/main" id="{E65A660D-867D-4C45-A422-3A75BBE6DDC0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4959629" y="1604790"/>
            <a:ext cx="373351" cy="454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" descr="Image">
            <a:extLst>
              <a:ext uri="{FF2B5EF4-FFF2-40B4-BE49-F238E27FC236}">
                <a16:creationId xmlns:a16="http://schemas.microsoft.com/office/drawing/2014/main" id="{F9D034CA-CC93-9F42-BBFD-8604082FFB8B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4959629" y="1604790"/>
            <a:ext cx="373351" cy="454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" descr="Image">
            <a:extLst>
              <a:ext uri="{FF2B5EF4-FFF2-40B4-BE49-F238E27FC236}">
                <a16:creationId xmlns:a16="http://schemas.microsoft.com/office/drawing/2014/main" id="{34AB8E37-EF99-6245-A8C1-3A95F18DC63E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135818" y="1957422"/>
            <a:ext cx="400389" cy="406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>
            <a:extLst>
              <a:ext uri="{FF2B5EF4-FFF2-40B4-BE49-F238E27FC236}">
                <a16:creationId xmlns:a16="http://schemas.microsoft.com/office/drawing/2014/main" id="{5A8657C0-693A-9141-B510-19B8B71283C9}"/>
              </a:ext>
            </a:extLst>
          </p:cNvPr>
          <p:cNvPicPr>
            <a:picLocks noChangeAspect="1"/>
          </p:cNvPicPr>
          <p:nvPr/>
        </p:nvPicPr>
        <p:blipFill>
          <a:blip r:embed="rId84"/>
          <a:srcRect/>
          <a:stretch>
            <a:fillRect/>
          </a:stretch>
        </p:blipFill>
        <p:spPr>
          <a:xfrm>
            <a:off x="5135818" y="1957422"/>
            <a:ext cx="400389" cy="406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>
            <a:extLst>
              <a:ext uri="{FF2B5EF4-FFF2-40B4-BE49-F238E27FC236}">
                <a16:creationId xmlns:a16="http://schemas.microsoft.com/office/drawing/2014/main" id="{274A09F9-0062-394C-8300-FA49F8077B97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5640954" y="2171249"/>
            <a:ext cx="121736" cy="6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" descr="Image">
            <a:extLst>
              <a:ext uri="{FF2B5EF4-FFF2-40B4-BE49-F238E27FC236}">
                <a16:creationId xmlns:a16="http://schemas.microsoft.com/office/drawing/2014/main" id="{471673A0-D15B-3844-A929-D6E19D827031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5283554" y="2449952"/>
            <a:ext cx="803244" cy="334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" descr="Image">
            <a:extLst>
              <a:ext uri="{FF2B5EF4-FFF2-40B4-BE49-F238E27FC236}">
                <a16:creationId xmlns:a16="http://schemas.microsoft.com/office/drawing/2014/main" id="{2F73D9DF-E95B-8148-A3F3-D54AE82B299C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280907" y="2448091"/>
            <a:ext cx="803244" cy="334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" descr="Image">
            <a:extLst>
              <a:ext uri="{FF2B5EF4-FFF2-40B4-BE49-F238E27FC236}">
                <a16:creationId xmlns:a16="http://schemas.microsoft.com/office/drawing/2014/main" id="{E6516F0B-C0BB-6748-AE87-D6243FDEB22D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5381014" y="2689709"/>
            <a:ext cx="485606" cy="326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" descr="Image">
            <a:extLst>
              <a:ext uri="{FF2B5EF4-FFF2-40B4-BE49-F238E27FC236}">
                <a16:creationId xmlns:a16="http://schemas.microsoft.com/office/drawing/2014/main" id="{15A66F0B-D651-E04E-B4D1-B4EC00F4CCFD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5381014" y="2707127"/>
            <a:ext cx="485606" cy="326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>
            <a:extLst>
              <a:ext uri="{FF2B5EF4-FFF2-40B4-BE49-F238E27FC236}">
                <a16:creationId xmlns:a16="http://schemas.microsoft.com/office/drawing/2014/main" id="{132C0C72-97D9-E142-B023-5D90B692C07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156180" y="2732172"/>
            <a:ext cx="524997" cy="48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" descr="Image">
            <a:extLst>
              <a:ext uri="{FF2B5EF4-FFF2-40B4-BE49-F238E27FC236}">
                <a16:creationId xmlns:a16="http://schemas.microsoft.com/office/drawing/2014/main" id="{2C78BB18-C2BF-0C4B-B8D0-9FE0E671EFA0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5156180" y="2732172"/>
            <a:ext cx="524997" cy="48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>
            <a:extLst>
              <a:ext uri="{FF2B5EF4-FFF2-40B4-BE49-F238E27FC236}">
                <a16:creationId xmlns:a16="http://schemas.microsoft.com/office/drawing/2014/main" id="{17A54347-C80F-2145-A6ED-FCE3236FF089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4917052" y="2758900"/>
            <a:ext cx="374046" cy="531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>
            <a:extLst>
              <a:ext uri="{FF2B5EF4-FFF2-40B4-BE49-F238E27FC236}">
                <a16:creationId xmlns:a16="http://schemas.microsoft.com/office/drawing/2014/main" id="{618FDD4A-92EE-1F42-977B-9E3FCB2FF526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4917052" y="2758900"/>
            <a:ext cx="374046" cy="531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>
            <a:extLst>
              <a:ext uri="{FF2B5EF4-FFF2-40B4-BE49-F238E27FC236}">
                <a16:creationId xmlns:a16="http://schemas.microsoft.com/office/drawing/2014/main" id="{A101CD7A-EFBB-0948-B672-14FDA9C04EB7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5759328" y="2126260"/>
            <a:ext cx="311345" cy="17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>
            <a:extLst>
              <a:ext uri="{FF2B5EF4-FFF2-40B4-BE49-F238E27FC236}">
                <a16:creationId xmlns:a16="http://schemas.microsoft.com/office/drawing/2014/main" id="{662F99ED-F8B1-B049-976F-1588965106DB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014113" y="1489254"/>
            <a:ext cx="165560" cy="269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>
            <a:extLst>
              <a:ext uri="{FF2B5EF4-FFF2-40B4-BE49-F238E27FC236}">
                <a16:creationId xmlns:a16="http://schemas.microsoft.com/office/drawing/2014/main" id="{B85116C5-D6AC-7743-BDF5-A3594D27BE4C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6137426" y="1456748"/>
            <a:ext cx="155706" cy="292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>
            <a:extLst>
              <a:ext uri="{FF2B5EF4-FFF2-40B4-BE49-F238E27FC236}">
                <a16:creationId xmlns:a16="http://schemas.microsoft.com/office/drawing/2014/main" id="{CAD0A4B6-B6A6-3F41-B776-D973D2A57406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6189861" y="1191710"/>
            <a:ext cx="340043" cy="49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>
            <a:extLst>
              <a:ext uri="{FF2B5EF4-FFF2-40B4-BE49-F238E27FC236}">
                <a16:creationId xmlns:a16="http://schemas.microsoft.com/office/drawing/2014/main" id="{9360529A-ABB0-D640-B95F-1DBA23664E3F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103215" y="1790878"/>
            <a:ext cx="161208" cy="14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" descr="Image">
            <a:extLst>
              <a:ext uri="{FF2B5EF4-FFF2-40B4-BE49-F238E27FC236}">
                <a16:creationId xmlns:a16="http://schemas.microsoft.com/office/drawing/2014/main" id="{5FA95544-B465-B342-A753-D58927D1E074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249037" y="1793322"/>
            <a:ext cx="58327" cy="7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" descr="Image">
            <a:extLst>
              <a:ext uri="{FF2B5EF4-FFF2-40B4-BE49-F238E27FC236}">
                <a16:creationId xmlns:a16="http://schemas.microsoft.com/office/drawing/2014/main" id="{0B83D67B-3BD3-2647-B836-5C3CAAB7F478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344283" y="1816253"/>
            <a:ext cx="77573" cy="31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>
            <a:extLst>
              <a:ext uri="{FF2B5EF4-FFF2-40B4-BE49-F238E27FC236}">
                <a16:creationId xmlns:a16="http://schemas.microsoft.com/office/drawing/2014/main" id="{0D023155-F876-C549-8266-61BD674E87F5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6344283" y="1816253"/>
            <a:ext cx="77573" cy="31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2561132" y="2015215"/>
            <a:ext cx="268941" cy="274320"/>
          </a:xfrm>
          <a:prstGeom prst="rect">
            <a:avLst/>
          </a:prstGeom>
        </p:spPr>
      </p:pic>
      <p:pic>
        <p:nvPicPr>
          <p:cNvPr id="198" name="Image" descr="Image">
            <a:extLst>
              <a:ext uri="{FF2B5EF4-FFF2-40B4-BE49-F238E27FC236}">
                <a16:creationId xmlns:a16="http://schemas.microsoft.com/office/drawing/2014/main" id="{6DCAF88F-C74D-944B-964C-CF6A74135715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2003474" y="1838887"/>
            <a:ext cx="597959" cy="826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5-Point Star 132">
            <a:extLst>
              <a:ext uri="{FF2B5EF4-FFF2-40B4-BE49-F238E27FC236}">
                <a16:creationId xmlns:a16="http://schemas.microsoft.com/office/drawing/2014/main" id="{0E5E4F2E-0AC6-ED4E-AACE-191815826A44}"/>
              </a:ext>
            </a:extLst>
          </p:cNvPr>
          <p:cNvSpPr/>
          <p:nvPr/>
        </p:nvSpPr>
        <p:spPr>
          <a:xfrm>
            <a:off x="4881135" y="3128928"/>
            <a:ext cx="182880" cy="18288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5-Point Star 133">
            <a:extLst>
              <a:ext uri="{FF2B5EF4-FFF2-40B4-BE49-F238E27FC236}">
                <a16:creationId xmlns:a16="http://schemas.microsoft.com/office/drawing/2014/main" id="{D94F29FE-73BD-684E-B58E-D66819928301}"/>
              </a:ext>
            </a:extLst>
          </p:cNvPr>
          <p:cNvSpPr/>
          <p:nvPr/>
        </p:nvSpPr>
        <p:spPr>
          <a:xfrm>
            <a:off x="5511353" y="2073717"/>
            <a:ext cx="182880" cy="18288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5-Point Star 140">
            <a:extLst>
              <a:ext uri="{FF2B5EF4-FFF2-40B4-BE49-F238E27FC236}">
                <a16:creationId xmlns:a16="http://schemas.microsoft.com/office/drawing/2014/main" id="{76089765-A89A-A646-B14B-928FB8358FDC}"/>
              </a:ext>
            </a:extLst>
          </p:cNvPr>
          <p:cNvSpPr/>
          <p:nvPr/>
        </p:nvSpPr>
        <p:spPr>
          <a:xfrm>
            <a:off x="1957969" y="5410201"/>
            <a:ext cx="303211" cy="30321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Image" descr="Image">
            <a:extLst>
              <a:ext uri="{FF2B5EF4-FFF2-40B4-BE49-F238E27FC236}">
                <a16:creationId xmlns:a16="http://schemas.microsoft.com/office/drawing/2014/main" id="{FF23C5A4-AC98-4E4D-A173-8A5050E5C59E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747327" y="3299339"/>
            <a:ext cx="1088931" cy="698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>
            <a:extLst>
              <a:ext uri="{FF2B5EF4-FFF2-40B4-BE49-F238E27FC236}">
                <a16:creationId xmlns:a16="http://schemas.microsoft.com/office/drawing/2014/main" id="{33903276-3317-D946-9415-725521FEF081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747327" y="3299339"/>
            <a:ext cx="1088931" cy="698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>
            <a:extLst>
              <a:ext uri="{FF2B5EF4-FFF2-40B4-BE49-F238E27FC236}">
                <a16:creationId xmlns:a16="http://schemas.microsoft.com/office/drawing/2014/main" id="{352208E3-D214-2240-91F1-0FF045EA1566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2924579" y="3664998"/>
            <a:ext cx="772145" cy="442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>
            <a:extLst>
              <a:ext uri="{FF2B5EF4-FFF2-40B4-BE49-F238E27FC236}">
                <a16:creationId xmlns:a16="http://schemas.microsoft.com/office/drawing/2014/main" id="{61C652B9-07BB-754D-82A8-CAB21DAD51F9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2924579" y="3664998"/>
            <a:ext cx="772145" cy="44262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EDA2C948-D2C9-114A-AC6F-64FCF03C55FA}"/>
              </a:ext>
            </a:extLst>
          </p:cNvPr>
          <p:cNvSpPr txBox="1"/>
          <p:nvPr/>
        </p:nvSpPr>
        <p:spPr>
          <a:xfrm>
            <a:off x="1854233" y="2286000"/>
            <a:ext cx="31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F174C65-0C02-7442-B5D6-A6B4977D5DB7}"/>
              </a:ext>
            </a:extLst>
          </p:cNvPr>
          <p:cNvSpPr txBox="1"/>
          <p:nvPr/>
        </p:nvSpPr>
        <p:spPr>
          <a:xfrm>
            <a:off x="2109573" y="1162195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WA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3124200" y="2232072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F1392FE-09AA-B44F-81CC-7E2DA09B9262}"/>
              </a:ext>
            </a:extLst>
          </p:cNvPr>
          <p:cNvSpPr txBox="1"/>
          <p:nvPr/>
        </p:nvSpPr>
        <p:spPr>
          <a:xfrm>
            <a:off x="3726070" y="304389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CE046E6-9920-C14C-B659-FF6F3CC12BED}"/>
              </a:ext>
            </a:extLst>
          </p:cNvPr>
          <p:cNvSpPr txBox="1"/>
          <p:nvPr/>
        </p:nvSpPr>
        <p:spPr>
          <a:xfrm>
            <a:off x="3810000" y="2320401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83028AC-B3C6-6746-AB8E-A03BA0BA456A}"/>
              </a:ext>
            </a:extLst>
          </p:cNvPr>
          <p:cNvSpPr txBox="1"/>
          <p:nvPr/>
        </p:nvSpPr>
        <p:spPr>
          <a:xfrm>
            <a:off x="4525452" y="1676400"/>
            <a:ext cx="301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WI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8DF1B9C-A303-664D-9740-3F7B6CD89CCE}"/>
              </a:ext>
            </a:extLst>
          </p:cNvPr>
          <p:cNvSpPr txBox="1"/>
          <p:nvPr/>
        </p:nvSpPr>
        <p:spPr>
          <a:xfrm>
            <a:off x="4984459" y="1792187"/>
            <a:ext cx="301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MI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96E00E7-0642-A54A-997A-26981A9480B7}"/>
              </a:ext>
            </a:extLst>
          </p:cNvPr>
          <p:cNvSpPr txBox="1"/>
          <p:nvPr/>
        </p:nvSpPr>
        <p:spPr>
          <a:xfrm>
            <a:off x="4583675" y="2127022"/>
            <a:ext cx="253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B777E28-5EA7-4F4A-B95B-BC208ED3C159}"/>
              </a:ext>
            </a:extLst>
          </p:cNvPr>
          <p:cNvSpPr txBox="1"/>
          <p:nvPr/>
        </p:nvSpPr>
        <p:spPr>
          <a:xfrm>
            <a:off x="4307256" y="2312216"/>
            <a:ext cx="340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E092853-3669-FF44-B0C7-9ECBCA858538}"/>
              </a:ext>
            </a:extLst>
          </p:cNvPr>
          <p:cNvSpPr txBox="1"/>
          <p:nvPr/>
        </p:nvSpPr>
        <p:spPr>
          <a:xfrm>
            <a:off x="4335351" y="2724142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0BD825C-9A0C-8444-A006-0FA76E7128FC}"/>
              </a:ext>
            </a:extLst>
          </p:cNvPr>
          <p:cNvSpPr txBox="1"/>
          <p:nvPr/>
        </p:nvSpPr>
        <p:spPr>
          <a:xfrm>
            <a:off x="4345254" y="3021239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C34CA5F-8A65-5045-9D2F-FF9292A49E4D}"/>
              </a:ext>
            </a:extLst>
          </p:cNvPr>
          <p:cNvSpPr txBox="1"/>
          <p:nvPr/>
        </p:nvSpPr>
        <p:spPr>
          <a:xfrm>
            <a:off x="4918731" y="2590800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EC2A385-D0FA-C34A-B858-C5658623565E}"/>
              </a:ext>
            </a:extLst>
          </p:cNvPr>
          <p:cNvSpPr txBox="1"/>
          <p:nvPr/>
        </p:nvSpPr>
        <p:spPr>
          <a:xfrm>
            <a:off x="4939963" y="2867581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9FB40EC-37AF-7844-A6E6-F1FE30E8CBB3}"/>
              </a:ext>
            </a:extLst>
          </p:cNvPr>
          <p:cNvSpPr txBox="1"/>
          <p:nvPr/>
        </p:nvSpPr>
        <p:spPr>
          <a:xfrm>
            <a:off x="5260168" y="2857678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GA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984B677-BFA3-3041-8FA5-29A6A5044A37}"/>
              </a:ext>
            </a:extLst>
          </p:cNvPr>
          <p:cNvSpPr txBox="1"/>
          <p:nvPr/>
        </p:nvSpPr>
        <p:spPr>
          <a:xfrm>
            <a:off x="5557265" y="3389152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FL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4E18F87-5B16-2843-A906-775EFEA0586E}"/>
              </a:ext>
            </a:extLst>
          </p:cNvPr>
          <p:cNvSpPr txBox="1"/>
          <p:nvPr/>
        </p:nvSpPr>
        <p:spPr>
          <a:xfrm>
            <a:off x="5524255" y="2712430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1E475CA-F2E3-F24F-B27A-B33E8C642B17}"/>
              </a:ext>
            </a:extLst>
          </p:cNvPr>
          <p:cNvSpPr txBox="1"/>
          <p:nvPr/>
        </p:nvSpPr>
        <p:spPr>
          <a:xfrm>
            <a:off x="5384998" y="2212679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WV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7881D914-C34C-DA42-99B1-AF8BAD0879B3}"/>
              </a:ext>
            </a:extLst>
          </p:cNvPr>
          <p:cNvSpPr txBox="1"/>
          <p:nvPr/>
        </p:nvSpPr>
        <p:spPr>
          <a:xfrm>
            <a:off x="5167127" y="2067431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24E348B2-22D5-5F47-B6FB-19D1255577AB}"/>
              </a:ext>
            </a:extLst>
          </p:cNvPr>
          <p:cNvSpPr txBox="1"/>
          <p:nvPr/>
        </p:nvSpPr>
        <p:spPr>
          <a:xfrm>
            <a:off x="5569859" y="1938689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D71A00BE-F4EB-E849-BAEB-1D80C426BBC5}"/>
              </a:ext>
            </a:extLst>
          </p:cNvPr>
          <p:cNvSpPr txBox="1"/>
          <p:nvPr/>
        </p:nvSpPr>
        <p:spPr>
          <a:xfrm>
            <a:off x="5596879" y="2511064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F74A36-E282-9048-983C-1C239EC24D3E}"/>
              </a:ext>
            </a:extLst>
          </p:cNvPr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26" y="227566"/>
            <a:ext cx="3714035" cy="746636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096E00E7-0642-A54A-997A-26981A9480B7}"/>
              </a:ext>
            </a:extLst>
          </p:cNvPr>
          <p:cNvSpPr txBox="1"/>
          <p:nvPr/>
        </p:nvSpPr>
        <p:spPr>
          <a:xfrm>
            <a:off x="4911986" y="2111201"/>
            <a:ext cx="330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2528945" y="2641827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AZ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2593436" y="2207708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UT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4636405" y="2828786"/>
            <a:ext cx="335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6056285" y="1820845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CT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4208470" y="1922765"/>
            <a:ext cx="2792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IA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5743034" y="1665172"/>
            <a:ext cx="31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NY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4120371" y="1495666"/>
            <a:ext cx="3481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3724686" y="2042196"/>
            <a:ext cx="316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4996225" y="243119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KY</a:t>
            </a:r>
          </a:p>
        </p:txBody>
      </p:sp>
      <p:sp>
        <p:nvSpPr>
          <p:cNvPr id="293" name="5-Point Star 292">
            <a:extLst>
              <a:ext uri="{FF2B5EF4-FFF2-40B4-BE49-F238E27FC236}">
                <a16:creationId xmlns:a16="http://schemas.microsoft.com/office/drawing/2014/main" id="{0E5E4F2E-0AC6-ED4E-AACE-191815826A44}"/>
              </a:ext>
            </a:extLst>
          </p:cNvPr>
          <p:cNvSpPr/>
          <p:nvPr/>
        </p:nvSpPr>
        <p:spPr>
          <a:xfrm>
            <a:off x="5454276" y="3397839"/>
            <a:ext cx="182880" cy="18288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5611847" y="2281267"/>
            <a:ext cx="317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VA</a:t>
            </a:r>
          </a:p>
        </p:txBody>
      </p:sp>
      <p:pic>
        <p:nvPicPr>
          <p:cNvPr id="204" name="Image" descr="Image">
            <a:extLst>
              <a:ext uri="{FF2B5EF4-FFF2-40B4-BE49-F238E27FC236}">
                <a16:creationId xmlns:a16="http://schemas.microsoft.com/office/drawing/2014/main" id="{570E429A-9D15-EC4D-8A13-4C9DF6CD4652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2577347" y="1183074"/>
            <a:ext cx="963606" cy="5558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6000883" y="213527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365963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852F-C61C-4E46-996D-B71E17E0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42" y="3000516"/>
            <a:ext cx="10287001" cy="869089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sz="6300" dirty="0">
                <a:latin typeface="Roboto"/>
                <a:ea typeface="Roboto"/>
                <a:cs typeface="Arial"/>
              </a:rPr>
              <a:t>Over 250 Saves Since 1999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633A3-8C13-4A1E-B8A9-31EE71F7D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497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36F702-10A0-6A43-AC03-54B0B945C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Heart Safe Schools</a:t>
            </a:r>
          </a:p>
        </p:txBody>
      </p:sp>
    </p:spTree>
    <p:extLst>
      <p:ext uri="{BB962C8B-B14F-4D97-AF65-F5344CB8AC3E}">
        <p14:creationId xmlns:p14="http://schemas.microsoft.com/office/powerpoint/2010/main" val="10752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2114-F7D6-983B-07E6-17BF2FE0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Time Line of CPR in Action </a:t>
            </a:r>
          </a:p>
        </p:txBody>
      </p:sp>
      <p:pic>
        <p:nvPicPr>
          <p:cNvPr id="6" name="Content Placeholder 5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ED9DEAEA-47D7-33A5-A90C-EDC9F8515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432" b="10441"/>
          <a:stretch/>
        </p:blipFill>
        <p:spPr>
          <a:xfrm>
            <a:off x="1516692" y="1514946"/>
            <a:ext cx="9158613" cy="45486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DA4D5-B1B6-C057-C089-876AE1C2E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to Become Heart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6396568" cy="4256843"/>
          </a:xfrm>
        </p:spPr>
        <p:txBody>
          <a:bodyPr/>
          <a:lstStyle/>
          <a:p>
            <a:r>
              <a:rPr lang="en-US"/>
              <a:t>A sufficient number of accessible, properly maintained and inspected AEDs</a:t>
            </a:r>
          </a:p>
          <a:p>
            <a:r>
              <a:rPr lang="en-US"/>
              <a:t>Signs identifying AED locations</a:t>
            </a:r>
          </a:p>
          <a:p>
            <a:r>
              <a:rPr lang="en-US"/>
              <a:t>Be able to respond within 2-3 minutes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EED48789-A8B9-18AA-1885-00D974A75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38" r="34877" b="508"/>
          <a:stretch/>
        </p:blipFill>
        <p:spPr bwMode="auto">
          <a:xfrm>
            <a:off x="9590702" y="943033"/>
            <a:ext cx="2084832" cy="28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8BC95549-0D4A-4456-564C-DDF31545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88" y="4230232"/>
            <a:ext cx="3046646" cy="16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3B6421C9-61DC-7B3C-E9C4-8114D334B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3" y="4425696"/>
            <a:ext cx="1663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7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Requirements to Become Heart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 sufficient number of accessible, properly maintained and inspected AEDs, ready to use, with signs identifying AED locations to allow response within 2-3 minutes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written cardiac emergency response plan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E5A74300-5897-7479-3F8B-69D198337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44" y="3951016"/>
            <a:ext cx="1676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81167-2B18-95FA-40B0-012C8B2E9997}"/>
              </a:ext>
            </a:extLst>
          </p:cNvPr>
          <p:cNvSpPr txBox="1"/>
          <p:nvPr/>
        </p:nvSpPr>
        <p:spPr>
          <a:xfrm>
            <a:off x="5296002" y="4281384"/>
            <a:ext cx="956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vs</a:t>
            </a:r>
            <a:endParaRPr lang="en-US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11C24F61-A499-F1CB-DEB5-D1F42656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30" y="3951016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6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6396568" cy="4256843"/>
          </a:xfrm>
        </p:spPr>
        <p:txBody>
          <a:bodyPr/>
          <a:lstStyle/>
          <a:p>
            <a:r>
              <a:rPr lang="en-US"/>
              <a:t>Define and discuss the importance of sudden cardiac arrest (SCA)</a:t>
            </a:r>
          </a:p>
          <a:p>
            <a:r>
              <a:rPr lang="en-US"/>
              <a:t>Discuss Project ADAM and Heart Safe School Designation</a:t>
            </a:r>
          </a:p>
          <a:p>
            <a:r>
              <a:rPr lang="en-US"/>
              <a:t>Discuss Project ADAM: Iowa Heartland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E596BE-5BA0-B110-1B60-9954D175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395866"/>
            <a:ext cx="4203171" cy="42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7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Requirements to Become Heart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A sufficient number of accessible, properly maintained and inspected AEDs, ready to use, with signs identifying AED locations to allow response within 2-3 minutes</a:t>
            </a: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A written cardiac emergency response plan</a:t>
            </a:r>
          </a:p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A cardiac emergency response team with current CPR/AED training to respond to emergencies during school and after school hours if applicable</a:t>
            </a:r>
          </a:p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At least 10% of staff (of 5~10 staff members) with current CPR/AED training.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9EB02-FDF3-4647-81D9-E19EDEFB2B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63514" y="1794051"/>
            <a:ext cx="3166740" cy="754602"/>
          </a:xfrm>
        </p:spPr>
        <p:txBody>
          <a:bodyPr/>
          <a:lstStyle/>
          <a:p>
            <a:pPr algn="ctr"/>
            <a:r>
              <a:rPr lang="en-US"/>
              <a:t>CPR Drill</a:t>
            </a:r>
          </a:p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FD1423-EF69-4C43-9403-3B2C2334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Emergency Response Drills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019665-3192-C12B-CFF3-612F58762D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0E96169B-C599-0D74-451D-4958C2325A15}"/>
              </a:ext>
            </a:extLst>
          </p:cNvPr>
          <p:cNvSpPr txBox="1">
            <a:spLocks/>
          </p:cNvSpPr>
          <p:nvPr/>
        </p:nvSpPr>
        <p:spPr>
          <a:xfrm>
            <a:off x="4512629" y="1794051"/>
            <a:ext cx="3166740" cy="7546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Tornado Drill</a:t>
            </a:r>
          </a:p>
          <a:p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90A6F61-0190-59A4-0F91-64862A0675A1}"/>
              </a:ext>
            </a:extLst>
          </p:cNvPr>
          <p:cNvSpPr txBox="1">
            <a:spLocks/>
          </p:cNvSpPr>
          <p:nvPr/>
        </p:nvSpPr>
        <p:spPr>
          <a:xfrm>
            <a:off x="961746" y="1794051"/>
            <a:ext cx="3166740" cy="7546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Fire Drill</a:t>
            </a:r>
          </a:p>
          <a:p>
            <a:endParaRPr lang="en-US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97BD3FDB-3AED-314A-6092-4BEDA974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30" y="2451024"/>
            <a:ext cx="2403772" cy="18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73CF5839-A712-20A9-83AD-6C2724F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68" y="2607414"/>
            <a:ext cx="2656663" cy="14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58C81429-61C2-7650-4DFA-BEA28CA28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550" r="5709" b="550"/>
          <a:stretch/>
        </p:blipFill>
        <p:spPr bwMode="auto">
          <a:xfrm>
            <a:off x="8063512" y="2373872"/>
            <a:ext cx="3640808" cy="19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6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Safe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/>
          <a:lstStyle/>
          <a:p>
            <a:r>
              <a:rPr lang="en-US"/>
              <a:t>What do the schools get??</a:t>
            </a:r>
          </a:p>
          <a:p>
            <a:pPr lvl="1"/>
            <a:r>
              <a:rPr lang="en-US"/>
              <a:t>Access to medical professionals for education and resources </a:t>
            </a:r>
          </a:p>
          <a:p>
            <a:pPr lvl="1"/>
            <a:r>
              <a:rPr lang="en-US"/>
              <a:t>Replacement batteries and pads in the event the AED is used</a:t>
            </a:r>
          </a:p>
          <a:p>
            <a:pPr lvl="1"/>
            <a:r>
              <a:rPr lang="en-US"/>
              <a:t>Local, regional, and state recognition 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86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36F702-10A0-6A43-AC03-54B0B945C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Project ADAM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164CCF2-113A-FBAF-5B0C-8302D319BC08}"/>
              </a:ext>
            </a:extLst>
          </p:cNvPr>
          <p:cNvSpPr txBox="1">
            <a:spLocks/>
          </p:cNvSpPr>
          <p:nvPr/>
        </p:nvSpPr>
        <p:spPr>
          <a:xfrm>
            <a:off x="952500" y="3537507"/>
            <a:ext cx="3166740" cy="754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/>
              <a:t>Iowa Heartland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7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 2023-October 2024: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>
            <a:normAutofit/>
          </a:bodyPr>
          <a:lstStyle/>
          <a:p>
            <a:r>
              <a:rPr lang="en-US" sz="2400" dirty="0"/>
              <a:t>19 designated Heart Safe Iowa Schools (many others provided info and working thru the process)</a:t>
            </a:r>
          </a:p>
          <a:p>
            <a:r>
              <a:rPr lang="en-US" sz="2400" dirty="0"/>
              <a:t>CPR/AED training provided to Iowa MBB, WBB, Gymnastics, Softball, Volleyball, Baseball, Women’s Golf, Soccer</a:t>
            </a:r>
          </a:p>
          <a:p>
            <a:r>
              <a:rPr lang="en-US" sz="2400" dirty="0"/>
              <a:t>CPR/AED training provided to local groups (cub scouts, youth soccer)</a:t>
            </a:r>
          </a:p>
          <a:p>
            <a:r>
              <a:rPr lang="en-US" sz="2400" dirty="0"/>
              <a:t>Program Coordinator hired June 2023</a:t>
            </a:r>
          </a:p>
          <a:p>
            <a:r>
              <a:rPr lang="en-US" sz="2400" b="1" dirty="0"/>
              <a:t>First Heart Safe School “Save”.</a:t>
            </a:r>
          </a:p>
          <a:p>
            <a:r>
              <a:rPr lang="en-US" sz="2400" b="1" dirty="0"/>
              <a:t>Second “save”  Iowa School working on Designation</a:t>
            </a:r>
          </a:p>
          <a:p>
            <a:r>
              <a:rPr lang="en-US" sz="2400" dirty="0"/>
              <a:t>Our goal is that every school in Iowa will be designated HEART SAFE!</a:t>
            </a:r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9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26F2-1B4A-0214-B9E3-80D01B74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52945" y="481057"/>
            <a:ext cx="10186555" cy="5202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B566-CCCA-CCC9-2B81-B85A7FD2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3" y="1597427"/>
            <a:ext cx="10525272" cy="43461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79A06-1260-C980-A573-B7634DC76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24847D41-5A73-4510-DB9C-7C271AD55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958329"/>
              </p:ext>
            </p:extLst>
          </p:nvPr>
        </p:nvGraphicFramePr>
        <p:xfrm>
          <a:off x="540297" y="298848"/>
          <a:ext cx="10904024" cy="61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015" imgH="3429236" progId="PowerPoint.Show.12">
                  <p:embed/>
                </p:oleObj>
              </mc:Choice>
              <mc:Fallback>
                <p:oleObj name="Presentation" r:id="rId2" imgW="6096015" imgH="342923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297" y="298848"/>
                        <a:ext cx="10904024" cy="613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400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prepared is your school for a cardiac emergency?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Don’t wait…start working with your school administration/staff to assess your campus and make a plan.​</a:t>
            </a:r>
            <a:endParaRPr lang="en-US" sz="24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Utilize your resources ​</a:t>
            </a:r>
            <a:endParaRPr lang="en-US" sz="24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sng" strike="noStrike">
                <a:solidFill>
                  <a:srgbClr val="00558C"/>
                </a:solidFill>
                <a:effectLst/>
                <a:latin typeface="Roboto" panose="02000000000000000000" pitchFamily="2" charset="0"/>
                <a:hlinkClick r:id="rId2"/>
              </a:rPr>
              <a:t>www.projectadam.com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Heart Safe Checklist can serve as an initial assessment for your school ​</a:t>
            </a:r>
            <a:endParaRPr lang="en-US" sz="2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Heart Safe School Toolkit can be used to help you learn how to fulfill each criteria on the checklist. ​</a:t>
            </a:r>
            <a:endParaRPr lang="en-US" sz="2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Contact our Project ADAM team for further support​</a:t>
            </a:r>
            <a:endParaRPr lang="en-US" sz="24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sng" strike="noStrike">
                <a:solidFill>
                  <a:srgbClr val="00558C"/>
                </a:solidFill>
                <a:effectLst/>
                <a:latin typeface="Roboto" panose="02000000000000000000" pitchFamily="2" charset="0"/>
                <a:hlinkClick r:id="rId3"/>
              </a:rPr>
              <a:t>Project ADAM: Iowa Heartland | University of Iowa Stead Family Children's Hospital (uihc.org)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400"/>
          </a:p>
          <a:p>
            <a:pPr lvl="1"/>
            <a:endParaRPr lang="en-US"/>
          </a:p>
          <a:p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39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6708A-2BEF-4E77-BD87-2AAB61F6E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234" y="5019085"/>
            <a:ext cx="1742145" cy="369332"/>
          </a:xfrm>
        </p:spPr>
        <p:txBody>
          <a:bodyPr wrap="square">
            <a:spAutoFit/>
          </a:bodyPr>
          <a:lstStyle/>
          <a:p>
            <a:r>
              <a:rPr lang="en-US" err="1"/>
              <a:t>uichildrens.org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848C61-C124-4C49-97C4-0B76F6D2E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AB9F6C-73AD-294A-A3E0-6E87246D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Project ADAM: Iowa Heartland and Heart Safe Schools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275D64-53D9-7397-E7BA-2686E4CA3D7B}"/>
              </a:ext>
            </a:extLst>
          </p:cNvPr>
          <p:cNvGrpSpPr/>
          <p:nvPr/>
        </p:nvGrpSpPr>
        <p:grpSpPr>
          <a:xfrm>
            <a:off x="956094" y="5607408"/>
            <a:ext cx="2054285" cy="371275"/>
            <a:chOff x="956094" y="5607408"/>
            <a:chExt cx="2054285" cy="37127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5DBA3F4-AD04-4FF3-8AF3-E0C634560945}"/>
                </a:ext>
              </a:extLst>
            </p:cNvPr>
            <p:cNvSpPr/>
            <p:nvPr/>
          </p:nvSpPr>
          <p:spPr>
            <a:xfrm>
              <a:off x="956094" y="5607408"/>
              <a:ext cx="360057" cy="360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83A986E-216E-4713-ABE2-242F65435AF2}"/>
                </a:ext>
              </a:extLst>
            </p:cNvPr>
            <p:cNvSpPr/>
            <p:nvPr/>
          </p:nvSpPr>
          <p:spPr>
            <a:xfrm>
              <a:off x="1379651" y="5618626"/>
              <a:ext cx="360057" cy="360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1C1E962-E75E-42B3-97BA-044191209FF9}"/>
                </a:ext>
              </a:extLst>
            </p:cNvPr>
            <p:cNvSpPr/>
            <p:nvPr/>
          </p:nvSpPr>
          <p:spPr>
            <a:xfrm>
              <a:off x="1803208" y="5615361"/>
              <a:ext cx="360057" cy="360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6B4FC49-8C41-4F30-8F37-22B1FE1AF1CC}"/>
                </a:ext>
              </a:extLst>
            </p:cNvPr>
            <p:cNvSpPr/>
            <p:nvPr/>
          </p:nvSpPr>
          <p:spPr>
            <a:xfrm>
              <a:off x="2226765" y="5618626"/>
              <a:ext cx="360057" cy="360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9267297-5228-5072-0E70-0DB6AF2DF750}"/>
                </a:ext>
              </a:extLst>
            </p:cNvPr>
            <p:cNvSpPr/>
            <p:nvPr/>
          </p:nvSpPr>
          <p:spPr>
            <a:xfrm>
              <a:off x="2650322" y="5618626"/>
              <a:ext cx="360057" cy="360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grpSp>
          <p:nvGrpSpPr>
            <p:cNvPr id="33" name="Graphic 8">
              <a:extLst>
                <a:ext uri="{FF2B5EF4-FFF2-40B4-BE49-F238E27FC236}">
                  <a16:creationId xmlns:a16="http://schemas.microsoft.com/office/drawing/2014/main" id="{C4F163D7-A677-C1BA-0484-A0E32CB0630D}"/>
                </a:ext>
              </a:extLst>
            </p:cNvPr>
            <p:cNvGrpSpPr/>
            <p:nvPr/>
          </p:nvGrpSpPr>
          <p:grpSpPr>
            <a:xfrm>
              <a:off x="1029471" y="5681695"/>
              <a:ext cx="214904" cy="214867"/>
              <a:chOff x="1120124" y="377562"/>
              <a:chExt cx="1007969" cy="1007798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0619E19-75B0-D101-3FC9-95A324740464}"/>
                  </a:ext>
                </a:extLst>
              </p:cNvPr>
              <p:cNvSpPr/>
              <p:nvPr/>
            </p:nvSpPr>
            <p:spPr>
              <a:xfrm>
                <a:off x="1120124" y="377562"/>
                <a:ext cx="1007969" cy="1001676"/>
              </a:xfrm>
              <a:custGeom>
                <a:avLst/>
                <a:gdLst>
                  <a:gd name="connsiteX0" fmla="*/ 1007970 w 1007969"/>
                  <a:gd name="connsiteY0" fmla="*/ 503899 h 1001676"/>
                  <a:gd name="connsiteX1" fmla="*/ 503985 w 1007969"/>
                  <a:gd name="connsiteY1" fmla="*/ 0 h 1001676"/>
                  <a:gd name="connsiteX2" fmla="*/ 0 w 1007969"/>
                  <a:gd name="connsiteY2" fmla="*/ 503899 h 1001676"/>
                  <a:gd name="connsiteX3" fmla="*/ 425238 w 1007969"/>
                  <a:gd name="connsiteY3" fmla="*/ 1001677 h 1001676"/>
                  <a:gd name="connsiteX4" fmla="*/ 425238 w 1007969"/>
                  <a:gd name="connsiteY4" fmla="*/ 649558 h 1001676"/>
                  <a:gd name="connsiteX5" fmla="*/ 297273 w 1007969"/>
                  <a:gd name="connsiteY5" fmla="*/ 649558 h 1001676"/>
                  <a:gd name="connsiteX6" fmla="*/ 297273 w 1007969"/>
                  <a:gd name="connsiteY6" fmla="*/ 503899 h 1001676"/>
                  <a:gd name="connsiteX7" fmla="*/ 425238 w 1007969"/>
                  <a:gd name="connsiteY7" fmla="*/ 503899 h 1001676"/>
                  <a:gd name="connsiteX8" fmla="*/ 425238 w 1007969"/>
                  <a:gd name="connsiteY8" fmla="*/ 392883 h 1001676"/>
                  <a:gd name="connsiteX9" fmla="*/ 615600 w 1007969"/>
                  <a:gd name="connsiteY9" fmla="*/ 196836 h 1001676"/>
                  <a:gd name="connsiteX10" fmla="*/ 728415 w 1007969"/>
                  <a:gd name="connsiteY10" fmla="*/ 206678 h 1001676"/>
                  <a:gd name="connsiteX11" fmla="*/ 728415 w 1007969"/>
                  <a:gd name="connsiteY11" fmla="*/ 330684 h 1001676"/>
                  <a:gd name="connsiteX12" fmla="*/ 664866 w 1007969"/>
                  <a:gd name="connsiteY12" fmla="*/ 330684 h 1001676"/>
                  <a:gd name="connsiteX13" fmla="*/ 582732 w 1007969"/>
                  <a:gd name="connsiteY13" fmla="*/ 409376 h 1001676"/>
                  <a:gd name="connsiteX14" fmla="*/ 582732 w 1007969"/>
                  <a:gd name="connsiteY14" fmla="*/ 503899 h 1001676"/>
                  <a:gd name="connsiteX15" fmla="*/ 722509 w 1007969"/>
                  <a:gd name="connsiteY15" fmla="*/ 503899 h 1001676"/>
                  <a:gd name="connsiteX16" fmla="*/ 700165 w 1007969"/>
                  <a:gd name="connsiteY16" fmla="*/ 649558 h 1001676"/>
                  <a:gd name="connsiteX17" fmla="*/ 582732 w 1007969"/>
                  <a:gd name="connsiteY17" fmla="*/ 649558 h 1001676"/>
                  <a:gd name="connsiteX18" fmla="*/ 582732 w 1007969"/>
                  <a:gd name="connsiteY18" fmla="*/ 1001677 h 1001676"/>
                  <a:gd name="connsiteX19" fmla="*/ 1007970 w 1007969"/>
                  <a:gd name="connsiteY19" fmla="*/ 503899 h 100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7969" h="1001676">
                    <a:moveTo>
                      <a:pt x="1007970" y="503899"/>
                    </a:moveTo>
                    <a:cubicBezTo>
                      <a:pt x="1007970" y="225604"/>
                      <a:pt x="782328" y="0"/>
                      <a:pt x="503985" y="0"/>
                    </a:cubicBezTo>
                    <a:cubicBezTo>
                      <a:pt x="225643" y="0"/>
                      <a:pt x="0" y="225604"/>
                      <a:pt x="0" y="503899"/>
                    </a:cubicBezTo>
                    <a:cubicBezTo>
                      <a:pt x="0" y="755406"/>
                      <a:pt x="184300" y="963875"/>
                      <a:pt x="425238" y="1001677"/>
                    </a:cubicBezTo>
                    <a:lnTo>
                      <a:pt x="425238" y="649558"/>
                    </a:lnTo>
                    <a:lnTo>
                      <a:pt x="297273" y="649558"/>
                    </a:lnTo>
                    <a:lnTo>
                      <a:pt x="297273" y="503899"/>
                    </a:lnTo>
                    <a:lnTo>
                      <a:pt x="425238" y="503899"/>
                    </a:lnTo>
                    <a:lnTo>
                      <a:pt x="425238" y="392883"/>
                    </a:lnTo>
                    <a:cubicBezTo>
                      <a:pt x="425238" y="266594"/>
                      <a:pt x="500480" y="196836"/>
                      <a:pt x="615600" y="196836"/>
                    </a:cubicBezTo>
                    <a:cubicBezTo>
                      <a:pt x="670743" y="196836"/>
                      <a:pt x="728415" y="206678"/>
                      <a:pt x="728415" y="206678"/>
                    </a:cubicBezTo>
                    <a:lnTo>
                      <a:pt x="728415" y="330684"/>
                    </a:lnTo>
                    <a:lnTo>
                      <a:pt x="664866" y="330684"/>
                    </a:lnTo>
                    <a:cubicBezTo>
                      <a:pt x="602262" y="330684"/>
                      <a:pt x="582732" y="369526"/>
                      <a:pt x="582732" y="409376"/>
                    </a:cubicBezTo>
                    <a:lnTo>
                      <a:pt x="582732" y="503899"/>
                    </a:lnTo>
                    <a:lnTo>
                      <a:pt x="722509" y="503899"/>
                    </a:lnTo>
                    <a:lnTo>
                      <a:pt x="700165" y="649558"/>
                    </a:lnTo>
                    <a:lnTo>
                      <a:pt x="582732" y="649558"/>
                    </a:lnTo>
                    <a:lnTo>
                      <a:pt x="582732" y="1001677"/>
                    </a:lnTo>
                    <a:cubicBezTo>
                      <a:pt x="823671" y="963875"/>
                      <a:pt x="1007970" y="755406"/>
                      <a:pt x="1007970" y="5038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A49E7BD-7A53-0F13-B15C-1746EC3B0D82}"/>
                  </a:ext>
                </a:extLst>
              </p:cNvPr>
              <p:cNvSpPr/>
              <p:nvPr/>
            </p:nvSpPr>
            <p:spPr>
              <a:xfrm>
                <a:off x="1417397" y="574398"/>
                <a:ext cx="431142" cy="810962"/>
              </a:xfrm>
              <a:custGeom>
                <a:avLst/>
                <a:gdLst>
                  <a:gd name="connsiteX0" fmla="*/ 402892 w 431142"/>
                  <a:gd name="connsiteY0" fmla="*/ 452722 h 810962"/>
                  <a:gd name="connsiteX1" fmla="*/ 425237 w 431142"/>
                  <a:gd name="connsiteY1" fmla="*/ 307063 h 810962"/>
                  <a:gd name="connsiteX2" fmla="*/ 285460 w 431142"/>
                  <a:gd name="connsiteY2" fmla="*/ 307063 h 810962"/>
                  <a:gd name="connsiteX3" fmla="*/ 285460 w 431142"/>
                  <a:gd name="connsiteY3" fmla="*/ 212540 h 810962"/>
                  <a:gd name="connsiteX4" fmla="*/ 367593 w 431142"/>
                  <a:gd name="connsiteY4" fmla="*/ 133848 h 810962"/>
                  <a:gd name="connsiteX5" fmla="*/ 431143 w 431142"/>
                  <a:gd name="connsiteY5" fmla="*/ 133848 h 810962"/>
                  <a:gd name="connsiteX6" fmla="*/ 431143 w 431142"/>
                  <a:gd name="connsiteY6" fmla="*/ 9842 h 810962"/>
                  <a:gd name="connsiteX7" fmla="*/ 318327 w 431142"/>
                  <a:gd name="connsiteY7" fmla="*/ 0 h 810962"/>
                  <a:gd name="connsiteX8" fmla="*/ 127965 w 431142"/>
                  <a:gd name="connsiteY8" fmla="*/ 196047 h 810962"/>
                  <a:gd name="connsiteX9" fmla="*/ 127965 w 431142"/>
                  <a:gd name="connsiteY9" fmla="*/ 307063 h 810962"/>
                  <a:gd name="connsiteX10" fmla="*/ 0 w 431142"/>
                  <a:gd name="connsiteY10" fmla="*/ 307063 h 810962"/>
                  <a:gd name="connsiteX11" fmla="*/ 0 w 431142"/>
                  <a:gd name="connsiteY11" fmla="*/ 452722 h 810962"/>
                  <a:gd name="connsiteX12" fmla="*/ 127965 w 431142"/>
                  <a:gd name="connsiteY12" fmla="*/ 452722 h 810962"/>
                  <a:gd name="connsiteX13" fmla="*/ 127965 w 431142"/>
                  <a:gd name="connsiteY13" fmla="*/ 804840 h 810962"/>
                  <a:gd name="connsiteX14" fmla="*/ 206713 w 431142"/>
                  <a:gd name="connsiteY14" fmla="*/ 810962 h 810962"/>
                  <a:gd name="connsiteX15" fmla="*/ 285460 w 431142"/>
                  <a:gd name="connsiteY15" fmla="*/ 804840 h 810962"/>
                  <a:gd name="connsiteX16" fmla="*/ 285460 w 431142"/>
                  <a:gd name="connsiteY16" fmla="*/ 452722 h 810962"/>
                  <a:gd name="connsiteX17" fmla="*/ 402892 w 431142"/>
                  <a:gd name="connsiteY17" fmla="*/ 452722 h 81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1142" h="810962">
                    <a:moveTo>
                      <a:pt x="402892" y="452722"/>
                    </a:moveTo>
                    <a:lnTo>
                      <a:pt x="425237" y="307063"/>
                    </a:lnTo>
                    <a:lnTo>
                      <a:pt x="285460" y="307063"/>
                    </a:lnTo>
                    <a:lnTo>
                      <a:pt x="285460" y="212540"/>
                    </a:lnTo>
                    <a:cubicBezTo>
                      <a:pt x="285460" y="172689"/>
                      <a:pt x="304989" y="133848"/>
                      <a:pt x="367593" y="133848"/>
                    </a:cubicBezTo>
                    <a:lnTo>
                      <a:pt x="431143" y="133848"/>
                    </a:lnTo>
                    <a:lnTo>
                      <a:pt x="431143" y="9842"/>
                    </a:lnTo>
                    <a:cubicBezTo>
                      <a:pt x="431143" y="9842"/>
                      <a:pt x="373470" y="0"/>
                      <a:pt x="318327" y="0"/>
                    </a:cubicBezTo>
                    <a:cubicBezTo>
                      <a:pt x="203208" y="0"/>
                      <a:pt x="127965" y="69757"/>
                      <a:pt x="127965" y="196047"/>
                    </a:cubicBezTo>
                    <a:lnTo>
                      <a:pt x="127965" y="307063"/>
                    </a:lnTo>
                    <a:lnTo>
                      <a:pt x="0" y="307063"/>
                    </a:lnTo>
                    <a:lnTo>
                      <a:pt x="0" y="452722"/>
                    </a:lnTo>
                    <a:lnTo>
                      <a:pt x="127965" y="452722"/>
                    </a:lnTo>
                    <a:lnTo>
                      <a:pt x="127965" y="804840"/>
                    </a:lnTo>
                    <a:cubicBezTo>
                      <a:pt x="153625" y="808866"/>
                      <a:pt x="179924" y="810962"/>
                      <a:pt x="206713" y="810962"/>
                    </a:cubicBezTo>
                    <a:cubicBezTo>
                      <a:pt x="233506" y="810962"/>
                      <a:pt x="259798" y="808866"/>
                      <a:pt x="285460" y="804840"/>
                    </a:cubicBezTo>
                    <a:lnTo>
                      <a:pt x="285460" y="452722"/>
                    </a:lnTo>
                    <a:lnTo>
                      <a:pt x="402892" y="452722"/>
                    </a:ln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8">
              <a:extLst>
                <a:ext uri="{FF2B5EF4-FFF2-40B4-BE49-F238E27FC236}">
                  <a16:creationId xmlns:a16="http://schemas.microsoft.com/office/drawing/2014/main" id="{6ACF29BD-504D-A7C7-CE2A-8CD498318A16}"/>
                </a:ext>
              </a:extLst>
            </p:cNvPr>
            <p:cNvGrpSpPr/>
            <p:nvPr/>
          </p:nvGrpSpPr>
          <p:grpSpPr>
            <a:xfrm>
              <a:off x="1460298" y="5697406"/>
              <a:ext cx="202662" cy="202627"/>
              <a:chOff x="2603366" y="406579"/>
              <a:chExt cx="950553" cy="950387"/>
            </a:xfrm>
            <a:solidFill>
              <a:srgbClr val="000000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5F07F711-7BCD-D8F4-F2AE-D108B6DF664E}"/>
                  </a:ext>
                </a:extLst>
              </p:cNvPr>
              <p:cNvSpPr/>
              <p:nvPr/>
            </p:nvSpPr>
            <p:spPr>
              <a:xfrm>
                <a:off x="2603366" y="406579"/>
                <a:ext cx="950553" cy="950387"/>
              </a:xfrm>
              <a:custGeom>
                <a:avLst/>
                <a:gdLst>
                  <a:gd name="connsiteX0" fmla="*/ 475282 w 950553"/>
                  <a:gd name="connsiteY0" fmla="*/ 85620 h 950387"/>
                  <a:gd name="connsiteX1" fmla="*/ 667328 w 950553"/>
                  <a:gd name="connsiteY1" fmla="*/ 88391 h 950387"/>
                  <a:gd name="connsiteX2" fmla="*/ 755585 w 950553"/>
                  <a:gd name="connsiteY2" fmla="*/ 104753 h 950387"/>
                  <a:gd name="connsiteX3" fmla="*/ 810235 w 950553"/>
                  <a:gd name="connsiteY3" fmla="*/ 140298 h 950387"/>
                  <a:gd name="connsiteX4" fmla="*/ 845780 w 950553"/>
                  <a:gd name="connsiteY4" fmla="*/ 194938 h 950387"/>
                  <a:gd name="connsiteX5" fmla="*/ 862150 w 950553"/>
                  <a:gd name="connsiteY5" fmla="*/ 283174 h 950387"/>
                  <a:gd name="connsiteX6" fmla="*/ 864916 w 950553"/>
                  <a:gd name="connsiteY6" fmla="*/ 475193 h 950387"/>
                  <a:gd name="connsiteX7" fmla="*/ 862150 w 950553"/>
                  <a:gd name="connsiteY7" fmla="*/ 667210 h 950387"/>
                  <a:gd name="connsiteX8" fmla="*/ 845780 w 950553"/>
                  <a:gd name="connsiteY8" fmla="*/ 755452 h 950387"/>
                  <a:gd name="connsiteX9" fmla="*/ 810235 w 950553"/>
                  <a:gd name="connsiteY9" fmla="*/ 810083 h 950387"/>
                  <a:gd name="connsiteX10" fmla="*/ 755585 w 950553"/>
                  <a:gd name="connsiteY10" fmla="*/ 845632 h 950387"/>
                  <a:gd name="connsiteX11" fmla="*/ 667328 w 950553"/>
                  <a:gd name="connsiteY11" fmla="*/ 861999 h 950387"/>
                  <a:gd name="connsiteX12" fmla="*/ 475282 w 950553"/>
                  <a:gd name="connsiteY12" fmla="*/ 864764 h 950387"/>
                  <a:gd name="connsiteX13" fmla="*/ 283226 w 950553"/>
                  <a:gd name="connsiteY13" fmla="*/ 861999 h 950387"/>
                  <a:gd name="connsiteX14" fmla="*/ 194979 w 950553"/>
                  <a:gd name="connsiteY14" fmla="*/ 845632 h 950387"/>
                  <a:gd name="connsiteX15" fmla="*/ 140329 w 950553"/>
                  <a:gd name="connsiteY15" fmla="*/ 810083 h 950387"/>
                  <a:gd name="connsiteX16" fmla="*/ 104774 w 950553"/>
                  <a:gd name="connsiteY16" fmla="*/ 755452 h 950387"/>
                  <a:gd name="connsiteX17" fmla="*/ 88414 w 950553"/>
                  <a:gd name="connsiteY17" fmla="*/ 667210 h 950387"/>
                  <a:gd name="connsiteX18" fmla="*/ 85638 w 950553"/>
                  <a:gd name="connsiteY18" fmla="*/ 475193 h 950387"/>
                  <a:gd name="connsiteX19" fmla="*/ 88414 w 950553"/>
                  <a:gd name="connsiteY19" fmla="*/ 283174 h 950387"/>
                  <a:gd name="connsiteX20" fmla="*/ 104774 w 950553"/>
                  <a:gd name="connsiteY20" fmla="*/ 194938 h 950387"/>
                  <a:gd name="connsiteX21" fmla="*/ 140329 w 950553"/>
                  <a:gd name="connsiteY21" fmla="*/ 140299 h 950387"/>
                  <a:gd name="connsiteX22" fmla="*/ 194979 w 950553"/>
                  <a:gd name="connsiteY22" fmla="*/ 104753 h 950387"/>
                  <a:gd name="connsiteX23" fmla="*/ 283226 w 950553"/>
                  <a:gd name="connsiteY23" fmla="*/ 88390 h 950387"/>
                  <a:gd name="connsiteX24" fmla="*/ 475282 w 950553"/>
                  <a:gd name="connsiteY24" fmla="*/ 85620 h 950387"/>
                  <a:gd name="connsiteX25" fmla="*/ 475282 w 950553"/>
                  <a:gd name="connsiteY25" fmla="*/ 0 h 950387"/>
                  <a:gd name="connsiteX26" fmla="*/ 279328 w 950553"/>
                  <a:gd name="connsiteY26" fmla="*/ 2859 h 950387"/>
                  <a:gd name="connsiteX27" fmla="*/ 163953 w 950553"/>
                  <a:gd name="connsiteY27" fmla="*/ 24947 h 950387"/>
                  <a:gd name="connsiteX28" fmla="*/ 79771 w 950553"/>
                  <a:gd name="connsiteY28" fmla="*/ 79757 h 950387"/>
                  <a:gd name="connsiteX29" fmla="*/ 24953 w 950553"/>
                  <a:gd name="connsiteY29" fmla="*/ 163923 h 950387"/>
                  <a:gd name="connsiteX30" fmla="*/ 2864 w 950553"/>
                  <a:gd name="connsiteY30" fmla="*/ 279272 h 950387"/>
                  <a:gd name="connsiteX31" fmla="*/ 0 w 950553"/>
                  <a:gd name="connsiteY31" fmla="*/ 475193 h 950387"/>
                  <a:gd name="connsiteX32" fmla="*/ 2864 w 950553"/>
                  <a:gd name="connsiteY32" fmla="*/ 671118 h 950387"/>
                  <a:gd name="connsiteX33" fmla="*/ 24953 w 950553"/>
                  <a:gd name="connsiteY33" fmla="*/ 786463 h 950387"/>
                  <a:gd name="connsiteX34" fmla="*/ 79771 w 950553"/>
                  <a:gd name="connsiteY34" fmla="*/ 870630 h 950387"/>
                  <a:gd name="connsiteX35" fmla="*/ 163953 w 950553"/>
                  <a:gd name="connsiteY35" fmla="*/ 925439 h 950387"/>
                  <a:gd name="connsiteX36" fmla="*/ 279328 w 950553"/>
                  <a:gd name="connsiteY36" fmla="*/ 947523 h 950387"/>
                  <a:gd name="connsiteX37" fmla="*/ 475282 w 950553"/>
                  <a:gd name="connsiteY37" fmla="*/ 950387 h 950387"/>
                  <a:gd name="connsiteX38" fmla="*/ 671236 w 950553"/>
                  <a:gd name="connsiteY38" fmla="*/ 947523 h 950387"/>
                  <a:gd name="connsiteX39" fmla="*/ 786601 w 950553"/>
                  <a:gd name="connsiteY39" fmla="*/ 925439 h 950387"/>
                  <a:gd name="connsiteX40" fmla="*/ 870783 w 950553"/>
                  <a:gd name="connsiteY40" fmla="*/ 870630 h 950387"/>
                  <a:gd name="connsiteX41" fmla="*/ 925601 w 950553"/>
                  <a:gd name="connsiteY41" fmla="*/ 786463 h 950387"/>
                  <a:gd name="connsiteX42" fmla="*/ 947699 w 950553"/>
                  <a:gd name="connsiteY42" fmla="*/ 671118 h 950387"/>
                  <a:gd name="connsiteX43" fmla="*/ 950554 w 950553"/>
                  <a:gd name="connsiteY43" fmla="*/ 475193 h 950387"/>
                  <a:gd name="connsiteX44" fmla="*/ 947699 w 950553"/>
                  <a:gd name="connsiteY44" fmla="*/ 279272 h 950387"/>
                  <a:gd name="connsiteX45" fmla="*/ 925601 w 950553"/>
                  <a:gd name="connsiteY45" fmla="*/ 163923 h 950387"/>
                  <a:gd name="connsiteX46" fmla="*/ 870783 w 950553"/>
                  <a:gd name="connsiteY46" fmla="*/ 79757 h 950387"/>
                  <a:gd name="connsiteX47" fmla="*/ 786601 w 950553"/>
                  <a:gd name="connsiteY47" fmla="*/ 24947 h 950387"/>
                  <a:gd name="connsiteX48" fmla="*/ 671236 w 950553"/>
                  <a:gd name="connsiteY48" fmla="*/ 2859 h 950387"/>
                  <a:gd name="connsiteX49" fmla="*/ 475282 w 950553"/>
                  <a:gd name="connsiteY49" fmla="*/ 0 h 950387"/>
                  <a:gd name="connsiteX50" fmla="*/ 475282 w 950553"/>
                  <a:gd name="connsiteY50" fmla="*/ 0 h 95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50553" h="950387">
                    <a:moveTo>
                      <a:pt x="475282" y="85620"/>
                    </a:moveTo>
                    <a:cubicBezTo>
                      <a:pt x="602184" y="85620"/>
                      <a:pt x="617215" y="86105"/>
                      <a:pt x="667328" y="88391"/>
                    </a:cubicBezTo>
                    <a:cubicBezTo>
                      <a:pt x="713671" y="90505"/>
                      <a:pt x="738841" y="98245"/>
                      <a:pt x="755585" y="104753"/>
                    </a:cubicBezTo>
                    <a:cubicBezTo>
                      <a:pt x="777772" y="113372"/>
                      <a:pt x="793600" y="123671"/>
                      <a:pt x="810235" y="140298"/>
                    </a:cubicBezTo>
                    <a:cubicBezTo>
                      <a:pt x="826861" y="156927"/>
                      <a:pt x="837167" y="172757"/>
                      <a:pt x="845780" y="194938"/>
                    </a:cubicBezTo>
                    <a:cubicBezTo>
                      <a:pt x="852297" y="211683"/>
                      <a:pt x="860033" y="236844"/>
                      <a:pt x="862150" y="283174"/>
                    </a:cubicBezTo>
                    <a:cubicBezTo>
                      <a:pt x="864433" y="333281"/>
                      <a:pt x="864916" y="348311"/>
                      <a:pt x="864916" y="475193"/>
                    </a:cubicBezTo>
                    <a:cubicBezTo>
                      <a:pt x="864916" y="602078"/>
                      <a:pt x="864433" y="617106"/>
                      <a:pt x="862150" y="667210"/>
                    </a:cubicBezTo>
                    <a:cubicBezTo>
                      <a:pt x="860033" y="713545"/>
                      <a:pt x="852297" y="738701"/>
                      <a:pt x="845780" y="755452"/>
                    </a:cubicBezTo>
                    <a:cubicBezTo>
                      <a:pt x="837167" y="777625"/>
                      <a:pt x="826861" y="793461"/>
                      <a:pt x="810235" y="810083"/>
                    </a:cubicBezTo>
                    <a:cubicBezTo>
                      <a:pt x="793600" y="826716"/>
                      <a:pt x="777772" y="837010"/>
                      <a:pt x="755585" y="845632"/>
                    </a:cubicBezTo>
                    <a:cubicBezTo>
                      <a:pt x="738841" y="852137"/>
                      <a:pt x="713671" y="859883"/>
                      <a:pt x="667328" y="861999"/>
                    </a:cubicBezTo>
                    <a:cubicBezTo>
                      <a:pt x="617225" y="864282"/>
                      <a:pt x="602194" y="864764"/>
                      <a:pt x="475282" y="864764"/>
                    </a:cubicBezTo>
                    <a:cubicBezTo>
                      <a:pt x="348370" y="864764"/>
                      <a:pt x="333339" y="864282"/>
                      <a:pt x="283226" y="861999"/>
                    </a:cubicBezTo>
                    <a:cubicBezTo>
                      <a:pt x="236893" y="859883"/>
                      <a:pt x="211723" y="852137"/>
                      <a:pt x="194979" y="845632"/>
                    </a:cubicBezTo>
                    <a:cubicBezTo>
                      <a:pt x="172792" y="837010"/>
                      <a:pt x="156964" y="826716"/>
                      <a:pt x="140329" y="810083"/>
                    </a:cubicBezTo>
                    <a:cubicBezTo>
                      <a:pt x="123693" y="793461"/>
                      <a:pt x="113397" y="777625"/>
                      <a:pt x="104774" y="755452"/>
                    </a:cubicBezTo>
                    <a:cubicBezTo>
                      <a:pt x="98267" y="738701"/>
                      <a:pt x="90520" y="713545"/>
                      <a:pt x="88414" y="667210"/>
                    </a:cubicBezTo>
                    <a:cubicBezTo>
                      <a:pt x="86120" y="617106"/>
                      <a:pt x="85638" y="602078"/>
                      <a:pt x="85638" y="475193"/>
                    </a:cubicBezTo>
                    <a:cubicBezTo>
                      <a:pt x="85638" y="348311"/>
                      <a:pt x="86120" y="333281"/>
                      <a:pt x="88414" y="283174"/>
                    </a:cubicBezTo>
                    <a:cubicBezTo>
                      <a:pt x="90520" y="236844"/>
                      <a:pt x="98267" y="211682"/>
                      <a:pt x="104774" y="194938"/>
                    </a:cubicBezTo>
                    <a:cubicBezTo>
                      <a:pt x="113397" y="172757"/>
                      <a:pt x="123693" y="156927"/>
                      <a:pt x="140329" y="140299"/>
                    </a:cubicBezTo>
                    <a:cubicBezTo>
                      <a:pt x="156964" y="123671"/>
                      <a:pt x="172792" y="113372"/>
                      <a:pt x="194979" y="104753"/>
                    </a:cubicBezTo>
                    <a:cubicBezTo>
                      <a:pt x="211723" y="98245"/>
                      <a:pt x="236893" y="90504"/>
                      <a:pt x="283226" y="88390"/>
                    </a:cubicBezTo>
                    <a:cubicBezTo>
                      <a:pt x="333349" y="86105"/>
                      <a:pt x="348380" y="85620"/>
                      <a:pt x="475282" y="85620"/>
                    </a:cubicBezTo>
                    <a:moveTo>
                      <a:pt x="475282" y="0"/>
                    </a:moveTo>
                    <a:cubicBezTo>
                      <a:pt x="346204" y="0"/>
                      <a:pt x="330022" y="546"/>
                      <a:pt x="279328" y="2859"/>
                    </a:cubicBezTo>
                    <a:cubicBezTo>
                      <a:pt x="228733" y="5167"/>
                      <a:pt x="194192" y="13200"/>
                      <a:pt x="163953" y="24947"/>
                    </a:cubicBezTo>
                    <a:cubicBezTo>
                      <a:pt x="132700" y="37091"/>
                      <a:pt x="106201" y="53338"/>
                      <a:pt x="79771" y="79757"/>
                    </a:cubicBezTo>
                    <a:cubicBezTo>
                      <a:pt x="53352" y="106174"/>
                      <a:pt x="37100" y="132675"/>
                      <a:pt x="24953" y="163923"/>
                    </a:cubicBezTo>
                    <a:cubicBezTo>
                      <a:pt x="13210" y="194149"/>
                      <a:pt x="5168" y="228692"/>
                      <a:pt x="2864" y="279272"/>
                    </a:cubicBezTo>
                    <a:cubicBezTo>
                      <a:pt x="551" y="329956"/>
                      <a:pt x="0" y="346138"/>
                      <a:pt x="0" y="475193"/>
                    </a:cubicBezTo>
                    <a:cubicBezTo>
                      <a:pt x="0" y="604253"/>
                      <a:pt x="551" y="620432"/>
                      <a:pt x="2864" y="671118"/>
                    </a:cubicBezTo>
                    <a:cubicBezTo>
                      <a:pt x="5168" y="721694"/>
                      <a:pt x="13210" y="756239"/>
                      <a:pt x="24953" y="786463"/>
                    </a:cubicBezTo>
                    <a:cubicBezTo>
                      <a:pt x="37100" y="817711"/>
                      <a:pt x="53352" y="844214"/>
                      <a:pt x="79771" y="870630"/>
                    </a:cubicBezTo>
                    <a:cubicBezTo>
                      <a:pt x="106201" y="897045"/>
                      <a:pt x="132700" y="913294"/>
                      <a:pt x="163953" y="925439"/>
                    </a:cubicBezTo>
                    <a:cubicBezTo>
                      <a:pt x="194192" y="937190"/>
                      <a:pt x="228733" y="945220"/>
                      <a:pt x="279328" y="947523"/>
                    </a:cubicBezTo>
                    <a:cubicBezTo>
                      <a:pt x="330022" y="949836"/>
                      <a:pt x="346204" y="950387"/>
                      <a:pt x="475282" y="950387"/>
                    </a:cubicBezTo>
                    <a:cubicBezTo>
                      <a:pt x="604359" y="950387"/>
                      <a:pt x="620542" y="949836"/>
                      <a:pt x="671236" y="947523"/>
                    </a:cubicBezTo>
                    <a:cubicBezTo>
                      <a:pt x="721821" y="945220"/>
                      <a:pt x="756372" y="937190"/>
                      <a:pt x="786601" y="925439"/>
                    </a:cubicBezTo>
                    <a:cubicBezTo>
                      <a:pt x="817854" y="913294"/>
                      <a:pt x="844363" y="897045"/>
                      <a:pt x="870783" y="870630"/>
                    </a:cubicBezTo>
                    <a:cubicBezTo>
                      <a:pt x="897202" y="844214"/>
                      <a:pt x="913454" y="817711"/>
                      <a:pt x="925601" y="786463"/>
                    </a:cubicBezTo>
                    <a:cubicBezTo>
                      <a:pt x="937354" y="756239"/>
                      <a:pt x="945386" y="721694"/>
                      <a:pt x="947699" y="671118"/>
                    </a:cubicBezTo>
                    <a:cubicBezTo>
                      <a:pt x="950013" y="620432"/>
                      <a:pt x="950554" y="604253"/>
                      <a:pt x="950554" y="475193"/>
                    </a:cubicBezTo>
                    <a:cubicBezTo>
                      <a:pt x="950554" y="346138"/>
                      <a:pt x="950013" y="329956"/>
                      <a:pt x="947699" y="279272"/>
                    </a:cubicBezTo>
                    <a:cubicBezTo>
                      <a:pt x="945386" y="228692"/>
                      <a:pt x="937354" y="194149"/>
                      <a:pt x="925601" y="163923"/>
                    </a:cubicBezTo>
                    <a:cubicBezTo>
                      <a:pt x="913454" y="132675"/>
                      <a:pt x="897202" y="106174"/>
                      <a:pt x="870783" y="79757"/>
                    </a:cubicBezTo>
                    <a:cubicBezTo>
                      <a:pt x="844363" y="53338"/>
                      <a:pt x="817854" y="37091"/>
                      <a:pt x="786601" y="24947"/>
                    </a:cubicBezTo>
                    <a:cubicBezTo>
                      <a:pt x="756372" y="13200"/>
                      <a:pt x="721821" y="5167"/>
                      <a:pt x="671236" y="2859"/>
                    </a:cubicBezTo>
                    <a:cubicBezTo>
                      <a:pt x="620542" y="546"/>
                      <a:pt x="604359" y="0"/>
                      <a:pt x="475282" y="0"/>
                    </a:cubicBezTo>
                    <a:lnTo>
                      <a:pt x="4752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A62D334-30DF-A4B8-6021-18940D9B091E}"/>
                  </a:ext>
                </a:extLst>
              </p:cNvPr>
              <p:cNvSpPr/>
              <p:nvPr/>
            </p:nvSpPr>
            <p:spPr>
              <a:xfrm>
                <a:off x="2834589" y="637754"/>
                <a:ext cx="488117" cy="488039"/>
              </a:xfrm>
              <a:custGeom>
                <a:avLst/>
                <a:gdLst>
                  <a:gd name="connsiteX0" fmla="*/ 244059 w 488117"/>
                  <a:gd name="connsiteY0" fmla="*/ 0 h 488039"/>
                  <a:gd name="connsiteX1" fmla="*/ 0 w 488117"/>
                  <a:gd name="connsiteY1" fmla="*/ 244018 h 488039"/>
                  <a:gd name="connsiteX2" fmla="*/ 244059 w 488117"/>
                  <a:gd name="connsiteY2" fmla="*/ 488039 h 488039"/>
                  <a:gd name="connsiteX3" fmla="*/ 488118 w 488117"/>
                  <a:gd name="connsiteY3" fmla="*/ 244018 h 488039"/>
                  <a:gd name="connsiteX4" fmla="*/ 244059 w 488117"/>
                  <a:gd name="connsiteY4" fmla="*/ 0 h 488039"/>
                  <a:gd name="connsiteX5" fmla="*/ 244059 w 488117"/>
                  <a:gd name="connsiteY5" fmla="*/ 402416 h 488039"/>
                  <a:gd name="connsiteX6" fmla="*/ 85629 w 488117"/>
                  <a:gd name="connsiteY6" fmla="*/ 244018 h 488039"/>
                  <a:gd name="connsiteX7" fmla="*/ 244059 w 488117"/>
                  <a:gd name="connsiteY7" fmla="*/ 85620 h 488039"/>
                  <a:gd name="connsiteX8" fmla="*/ 402480 w 488117"/>
                  <a:gd name="connsiteY8" fmla="*/ 244018 h 488039"/>
                  <a:gd name="connsiteX9" fmla="*/ 244059 w 488117"/>
                  <a:gd name="connsiteY9" fmla="*/ 402416 h 48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8117" h="488039">
                    <a:moveTo>
                      <a:pt x="244059" y="0"/>
                    </a:moveTo>
                    <a:cubicBezTo>
                      <a:pt x="109262" y="0"/>
                      <a:pt x="0" y="109250"/>
                      <a:pt x="0" y="244018"/>
                    </a:cubicBezTo>
                    <a:cubicBezTo>
                      <a:pt x="0" y="378786"/>
                      <a:pt x="109262" y="488039"/>
                      <a:pt x="244059" y="488039"/>
                    </a:cubicBezTo>
                    <a:cubicBezTo>
                      <a:pt x="378846" y="488039"/>
                      <a:pt x="488118" y="378786"/>
                      <a:pt x="488118" y="244018"/>
                    </a:cubicBezTo>
                    <a:cubicBezTo>
                      <a:pt x="488118" y="109250"/>
                      <a:pt x="378846" y="0"/>
                      <a:pt x="244059" y="0"/>
                    </a:cubicBezTo>
                    <a:close/>
                    <a:moveTo>
                      <a:pt x="244059" y="402416"/>
                    </a:moveTo>
                    <a:cubicBezTo>
                      <a:pt x="156560" y="402416"/>
                      <a:pt x="85629" y="331496"/>
                      <a:pt x="85629" y="244018"/>
                    </a:cubicBezTo>
                    <a:cubicBezTo>
                      <a:pt x="85629" y="156537"/>
                      <a:pt x="156560" y="85620"/>
                      <a:pt x="244059" y="85620"/>
                    </a:cubicBezTo>
                    <a:cubicBezTo>
                      <a:pt x="331548" y="85620"/>
                      <a:pt x="402480" y="156537"/>
                      <a:pt x="402480" y="244018"/>
                    </a:cubicBezTo>
                    <a:cubicBezTo>
                      <a:pt x="402480" y="331496"/>
                      <a:pt x="331548" y="402416"/>
                      <a:pt x="244059" y="4024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1159682C-1D13-0730-14C2-6C0CB4D09CDF}"/>
                  </a:ext>
                </a:extLst>
              </p:cNvPr>
              <p:cNvSpPr/>
              <p:nvPr/>
            </p:nvSpPr>
            <p:spPr>
              <a:xfrm>
                <a:off x="3275321" y="571090"/>
                <a:ext cx="114066" cy="114046"/>
              </a:xfrm>
              <a:custGeom>
                <a:avLst/>
                <a:gdLst>
                  <a:gd name="connsiteX0" fmla="*/ 114066 w 114066"/>
                  <a:gd name="connsiteY0" fmla="*/ 57023 h 114046"/>
                  <a:gd name="connsiteX1" fmla="*/ 57033 w 114066"/>
                  <a:gd name="connsiteY1" fmla="*/ 114046 h 114046"/>
                  <a:gd name="connsiteX2" fmla="*/ 0 w 114066"/>
                  <a:gd name="connsiteY2" fmla="*/ 57023 h 114046"/>
                  <a:gd name="connsiteX3" fmla="*/ 57033 w 114066"/>
                  <a:gd name="connsiteY3" fmla="*/ 0 h 114046"/>
                  <a:gd name="connsiteX4" fmla="*/ 114066 w 114066"/>
                  <a:gd name="connsiteY4" fmla="*/ 57023 h 11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66" h="114046">
                    <a:moveTo>
                      <a:pt x="114066" y="57023"/>
                    </a:moveTo>
                    <a:cubicBezTo>
                      <a:pt x="114066" y="88516"/>
                      <a:pt x="88531" y="114046"/>
                      <a:pt x="57033" y="114046"/>
                    </a:cubicBezTo>
                    <a:cubicBezTo>
                      <a:pt x="25535" y="114046"/>
                      <a:pt x="0" y="88516"/>
                      <a:pt x="0" y="57023"/>
                    </a:cubicBezTo>
                    <a:cubicBezTo>
                      <a:pt x="0" y="25530"/>
                      <a:pt x="25535" y="0"/>
                      <a:pt x="57033" y="0"/>
                    </a:cubicBezTo>
                    <a:cubicBezTo>
                      <a:pt x="88531" y="0"/>
                      <a:pt x="114066" y="25530"/>
                      <a:pt x="114066" y="570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6B5D2F-EE2D-C202-581F-395BDEFDC9A4}"/>
                </a:ext>
              </a:extLst>
            </p:cNvPr>
            <p:cNvGrpSpPr/>
            <p:nvPr/>
          </p:nvGrpSpPr>
          <p:grpSpPr>
            <a:xfrm>
              <a:off x="2293659" y="5719154"/>
              <a:ext cx="225901" cy="159129"/>
              <a:chOff x="5337034" y="508586"/>
              <a:chExt cx="1059550" cy="746370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176F298-88AF-B978-2286-C3366560D0EA}"/>
                  </a:ext>
                </a:extLst>
              </p:cNvPr>
              <p:cNvSpPr/>
              <p:nvPr/>
            </p:nvSpPr>
            <p:spPr>
              <a:xfrm>
                <a:off x="5337034" y="508586"/>
                <a:ext cx="1059550" cy="746370"/>
              </a:xfrm>
              <a:custGeom>
                <a:avLst/>
                <a:gdLst>
                  <a:gd name="connsiteX0" fmla="*/ 1037403 w 1059550"/>
                  <a:gd name="connsiteY0" fmla="*/ 116547 h 746370"/>
                  <a:gd name="connsiteX1" fmla="*/ 943732 w 1059550"/>
                  <a:gd name="connsiteY1" fmla="*/ 22280 h 746370"/>
                  <a:gd name="connsiteX2" fmla="*/ 529775 w 1059550"/>
                  <a:gd name="connsiteY2" fmla="*/ 0 h 746370"/>
                  <a:gd name="connsiteX3" fmla="*/ 115808 w 1059550"/>
                  <a:gd name="connsiteY3" fmla="*/ 22280 h 746370"/>
                  <a:gd name="connsiteX4" fmla="*/ 22138 w 1059550"/>
                  <a:gd name="connsiteY4" fmla="*/ 116547 h 746370"/>
                  <a:gd name="connsiteX5" fmla="*/ 0 w 1059550"/>
                  <a:gd name="connsiteY5" fmla="*/ 373186 h 746370"/>
                  <a:gd name="connsiteX6" fmla="*/ 22138 w 1059550"/>
                  <a:gd name="connsiteY6" fmla="*/ 629824 h 746370"/>
                  <a:gd name="connsiteX7" fmla="*/ 115808 w 1059550"/>
                  <a:gd name="connsiteY7" fmla="*/ 724089 h 746370"/>
                  <a:gd name="connsiteX8" fmla="*/ 529775 w 1059550"/>
                  <a:gd name="connsiteY8" fmla="*/ 746371 h 746370"/>
                  <a:gd name="connsiteX9" fmla="*/ 943732 w 1059550"/>
                  <a:gd name="connsiteY9" fmla="*/ 724089 h 746370"/>
                  <a:gd name="connsiteX10" fmla="*/ 1037403 w 1059550"/>
                  <a:gd name="connsiteY10" fmla="*/ 629824 h 746370"/>
                  <a:gd name="connsiteX11" fmla="*/ 1059551 w 1059550"/>
                  <a:gd name="connsiteY11" fmla="*/ 373186 h 746370"/>
                  <a:gd name="connsiteX12" fmla="*/ 1037403 w 1059550"/>
                  <a:gd name="connsiteY12" fmla="*/ 116547 h 746370"/>
                  <a:gd name="connsiteX13" fmla="*/ 421408 w 1059550"/>
                  <a:gd name="connsiteY13" fmla="*/ 530698 h 746370"/>
                  <a:gd name="connsiteX14" fmla="*/ 421408 w 1059550"/>
                  <a:gd name="connsiteY14" fmla="*/ 215672 h 746370"/>
                  <a:gd name="connsiteX15" fmla="*/ 698335 w 1059550"/>
                  <a:gd name="connsiteY15" fmla="*/ 373191 h 746370"/>
                  <a:gd name="connsiteX16" fmla="*/ 421408 w 1059550"/>
                  <a:gd name="connsiteY16" fmla="*/ 530698 h 74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9550" h="746370">
                    <a:moveTo>
                      <a:pt x="1037403" y="116547"/>
                    </a:moveTo>
                    <a:cubicBezTo>
                      <a:pt x="1025226" y="70672"/>
                      <a:pt x="989317" y="34543"/>
                      <a:pt x="943732" y="22280"/>
                    </a:cubicBezTo>
                    <a:cubicBezTo>
                      <a:pt x="861106" y="0"/>
                      <a:pt x="529775" y="0"/>
                      <a:pt x="529775" y="0"/>
                    </a:cubicBezTo>
                    <a:cubicBezTo>
                      <a:pt x="529775" y="0"/>
                      <a:pt x="198444" y="0"/>
                      <a:pt x="115808" y="22280"/>
                    </a:cubicBezTo>
                    <a:cubicBezTo>
                      <a:pt x="70223" y="34543"/>
                      <a:pt x="34324" y="70672"/>
                      <a:pt x="22138" y="116547"/>
                    </a:cubicBezTo>
                    <a:cubicBezTo>
                      <a:pt x="0" y="199698"/>
                      <a:pt x="0" y="373186"/>
                      <a:pt x="0" y="373186"/>
                    </a:cubicBezTo>
                    <a:cubicBezTo>
                      <a:pt x="0" y="373186"/>
                      <a:pt x="0" y="546671"/>
                      <a:pt x="22138" y="629824"/>
                    </a:cubicBezTo>
                    <a:cubicBezTo>
                      <a:pt x="34324" y="675697"/>
                      <a:pt x="70223" y="711826"/>
                      <a:pt x="115808" y="724089"/>
                    </a:cubicBezTo>
                    <a:cubicBezTo>
                      <a:pt x="198444" y="746371"/>
                      <a:pt x="529775" y="746371"/>
                      <a:pt x="529775" y="746371"/>
                    </a:cubicBezTo>
                    <a:cubicBezTo>
                      <a:pt x="529775" y="746371"/>
                      <a:pt x="861106" y="746371"/>
                      <a:pt x="943732" y="724089"/>
                    </a:cubicBezTo>
                    <a:cubicBezTo>
                      <a:pt x="989317" y="711826"/>
                      <a:pt x="1025226" y="675697"/>
                      <a:pt x="1037403" y="629824"/>
                    </a:cubicBezTo>
                    <a:cubicBezTo>
                      <a:pt x="1059551" y="546671"/>
                      <a:pt x="1059551" y="373186"/>
                      <a:pt x="1059551" y="373186"/>
                    </a:cubicBezTo>
                    <a:cubicBezTo>
                      <a:pt x="1059551" y="373186"/>
                      <a:pt x="1059551" y="199698"/>
                      <a:pt x="1037403" y="116547"/>
                    </a:cubicBezTo>
                    <a:close/>
                    <a:moveTo>
                      <a:pt x="421408" y="530698"/>
                    </a:moveTo>
                    <a:lnTo>
                      <a:pt x="421408" y="215672"/>
                    </a:lnTo>
                    <a:lnTo>
                      <a:pt x="698335" y="373191"/>
                    </a:lnTo>
                    <a:lnTo>
                      <a:pt x="421408" y="530698"/>
                    </a:lnTo>
                    <a:close/>
                  </a:path>
                </a:pathLst>
              </a:custGeom>
              <a:solidFill>
                <a:srgbClr val="000000"/>
              </a:solidFill>
              <a:ln w="9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670517A0-E145-8516-89E4-E6EF27962C88}"/>
                  </a:ext>
                </a:extLst>
              </p:cNvPr>
              <p:cNvSpPr/>
              <p:nvPr/>
            </p:nvSpPr>
            <p:spPr>
              <a:xfrm>
                <a:off x="5758443" y="724259"/>
                <a:ext cx="276926" cy="315025"/>
              </a:xfrm>
              <a:custGeom>
                <a:avLst/>
                <a:gdLst>
                  <a:gd name="connsiteX0" fmla="*/ 0 w 276926"/>
                  <a:gd name="connsiteY0" fmla="*/ 315026 h 315025"/>
                  <a:gd name="connsiteX1" fmla="*/ 0 w 276926"/>
                  <a:gd name="connsiteY1" fmla="*/ 0 h 315025"/>
                  <a:gd name="connsiteX2" fmla="*/ 276926 w 276926"/>
                  <a:gd name="connsiteY2" fmla="*/ 157518 h 31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926" h="315025">
                    <a:moveTo>
                      <a:pt x="0" y="315026"/>
                    </a:moveTo>
                    <a:lnTo>
                      <a:pt x="0" y="0"/>
                    </a:lnTo>
                    <a:lnTo>
                      <a:pt x="276926" y="157518"/>
                    </a:ln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38EB938-00F0-0D52-0838-32A3A6D07BB1}"/>
                </a:ext>
              </a:extLst>
            </p:cNvPr>
            <p:cNvSpPr/>
            <p:nvPr/>
          </p:nvSpPr>
          <p:spPr>
            <a:xfrm>
              <a:off x="1888524" y="5701223"/>
              <a:ext cx="183592" cy="187593"/>
            </a:xfrm>
            <a:custGeom>
              <a:avLst/>
              <a:gdLst>
                <a:gd name="connsiteX0" fmla="*/ 512480 w 861106"/>
                <a:gd name="connsiteY0" fmla="*/ 372568 h 879875"/>
                <a:gd name="connsiteX1" fmla="*/ 833043 w 861106"/>
                <a:gd name="connsiteY1" fmla="*/ 0 h 879875"/>
                <a:gd name="connsiteX2" fmla="*/ 757081 w 861106"/>
                <a:gd name="connsiteY2" fmla="*/ 0 h 879875"/>
                <a:gd name="connsiteX3" fmla="*/ 478737 w 861106"/>
                <a:gd name="connsiteY3" fmla="*/ 323496 h 879875"/>
                <a:gd name="connsiteX4" fmla="*/ 256422 w 861106"/>
                <a:gd name="connsiteY4" fmla="*/ 0 h 879875"/>
                <a:gd name="connsiteX5" fmla="*/ 0 w 861106"/>
                <a:gd name="connsiteY5" fmla="*/ 0 h 879875"/>
                <a:gd name="connsiteX6" fmla="*/ 336184 w 861106"/>
                <a:gd name="connsiteY6" fmla="*/ 489187 h 879875"/>
                <a:gd name="connsiteX7" fmla="*/ 0 w 861106"/>
                <a:gd name="connsiteY7" fmla="*/ 879875 h 879875"/>
                <a:gd name="connsiteX8" fmla="*/ 75972 w 861106"/>
                <a:gd name="connsiteY8" fmla="*/ 879875 h 879875"/>
                <a:gd name="connsiteX9" fmla="*/ 369917 w 861106"/>
                <a:gd name="connsiteY9" fmla="*/ 538258 h 879875"/>
                <a:gd name="connsiteX10" fmla="*/ 604694 w 861106"/>
                <a:gd name="connsiteY10" fmla="*/ 879875 h 879875"/>
                <a:gd name="connsiteX11" fmla="*/ 861106 w 861106"/>
                <a:gd name="connsiteY11" fmla="*/ 879875 h 879875"/>
                <a:gd name="connsiteX12" fmla="*/ 512461 w 861106"/>
                <a:gd name="connsiteY12" fmla="*/ 372568 h 879875"/>
                <a:gd name="connsiteX13" fmla="*/ 512480 w 861106"/>
                <a:gd name="connsiteY13" fmla="*/ 372568 h 879875"/>
                <a:gd name="connsiteX14" fmla="*/ 408435 w 861106"/>
                <a:gd name="connsiteY14" fmla="*/ 493488 h 879875"/>
                <a:gd name="connsiteX15" fmla="*/ 374367 w 861106"/>
                <a:gd name="connsiteY15" fmla="*/ 444781 h 879875"/>
                <a:gd name="connsiteX16" fmla="*/ 103347 w 861106"/>
                <a:gd name="connsiteY16" fmla="*/ 57178 h 879875"/>
                <a:gd name="connsiteX17" fmla="*/ 220031 w 861106"/>
                <a:gd name="connsiteY17" fmla="*/ 57178 h 879875"/>
                <a:gd name="connsiteX18" fmla="*/ 438743 w 861106"/>
                <a:gd name="connsiteY18" fmla="*/ 369985 h 879875"/>
                <a:gd name="connsiteX19" fmla="*/ 472811 w 861106"/>
                <a:gd name="connsiteY19" fmla="*/ 418697 h 879875"/>
                <a:gd name="connsiteX20" fmla="*/ 757120 w 861106"/>
                <a:gd name="connsiteY20" fmla="*/ 825303 h 879875"/>
                <a:gd name="connsiteX21" fmla="*/ 640436 w 861106"/>
                <a:gd name="connsiteY21" fmla="*/ 825303 h 879875"/>
                <a:gd name="connsiteX22" fmla="*/ 408435 w 861106"/>
                <a:gd name="connsiteY22" fmla="*/ 493507 h 879875"/>
                <a:gd name="connsiteX23" fmla="*/ 408435 w 861106"/>
                <a:gd name="connsiteY23" fmla="*/ 493488 h 87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1106" h="879875">
                  <a:moveTo>
                    <a:pt x="512480" y="372568"/>
                  </a:moveTo>
                  <a:lnTo>
                    <a:pt x="833043" y="0"/>
                  </a:lnTo>
                  <a:lnTo>
                    <a:pt x="757081" y="0"/>
                  </a:lnTo>
                  <a:lnTo>
                    <a:pt x="478737" y="323496"/>
                  </a:lnTo>
                  <a:lnTo>
                    <a:pt x="256422" y="0"/>
                  </a:lnTo>
                  <a:lnTo>
                    <a:pt x="0" y="0"/>
                  </a:lnTo>
                  <a:lnTo>
                    <a:pt x="336184" y="489187"/>
                  </a:lnTo>
                  <a:lnTo>
                    <a:pt x="0" y="879875"/>
                  </a:lnTo>
                  <a:lnTo>
                    <a:pt x="75972" y="879875"/>
                  </a:lnTo>
                  <a:lnTo>
                    <a:pt x="369917" y="538258"/>
                  </a:lnTo>
                  <a:lnTo>
                    <a:pt x="604694" y="879875"/>
                  </a:lnTo>
                  <a:lnTo>
                    <a:pt x="861106" y="879875"/>
                  </a:lnTo>
                  <a:lnTo>
                    <a:pt x="512461" y="372568"/>
                  </a:lnTo>
                  <a:lnTo>
                    <a:pt x="512480" y="372568"/>
                  </a:lnTo>
                  <a:close/>
                  <a:moveTo>
                    <a:pt x="408435" y="493488"/>
                  </a:moveTo>
                  <a:lnTo>
                    <a:pt x="374367" y="444781"/>
                  </a:lnTo>
                  <a:lnTo>
                    <a:pt x="103347" y="57178"/>
                  </a:lnTo>
                  <a:lnTo>
                    <a:pt x="220031" y="57178"/>
                  </a:lnTo>
                  <a:lnTo>
                    <a:pt x="438743" y="369985"/>
                  </a:lnTo>
                  <a:lnTo>
                    <a:pt x="472811" y="418697"/>
                  </a:lnTo>
                  <a:lnTo>
                    <a:pt x="757120" y="825303"/>
                  </a:lnTo>
                  <a:lnTo>
                    <a:pt x="640436" y="825303"/>
                  </a:lnTo>
                  <a:lnTo>
                    <a:pt x="408435" y="493507"/>
                  </a:lnTo>
                  <a:lnTo>
                    <a:pt x="408435" y="493488"/>
                  </a:lnTo>
                  <a:close/>
                </a:path>
              </a:pathLst>
            </a:custGeom>
            <a:solidFill>
              <a:srgbClr val="000000"/>
            </a:solidFill>
            <a:ln w="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BF2F6B5-E1AB-2946-411A-7FA70972B817}"/>
                </a:ext>
              </a:extLst>
            </p:cNvPr>
            <p:cNvGrpSpPr/>
            <p:nvPr/>
          </p:nvGrpSpPr>
          <p:grpSpPr>
            <a:xfrm>
              <a:off x="2734420" y="5699843"/>
              <a:ext cx="233393" cy="198562"/>
              <a:chOff x="6887607" y="418014"/>
              <a:chExt cx="1094690" cy="93132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72D6F7E-7A81-D3A7-A56B-CD1556EDF1D1}"/>
                  </a:ext>
                </a:extLst>
              </p:cNvPr>
              <p:cNvSpPr/>
              <p:nvPr/>
            </p:nvSpPr>
            <p:spPr>
              <a:xfrm>
                <a:off x="6887607" y="418014"/>
                <a:ext cx="924586" cy="922398"/>
              </a:xfrm>
              <a:custGeom>
                <a:avLst/>
                <a:gdLst>
                  <a:gd name="connsiteX0" fmla="*/ 854176 w 924586"/>
                  <a:gd name="connsiteY0" fmla="*/ 0 h 922398"/>
                  <a:gd name="connsiteX1" fmla="*/ 70410 w 924586"/>
                  <a:gd name="connsiteY1" fmla="*/ 0 h 922398"/>
                  <a:gd name="connsiteX2" fmla="*/ 0 w 924586"/>
                  <a:gd name="connsiteY2" fmla="*/ 70398 h 922398"/>
                  <a:gd name="connsiteX3" fmla="*/ 0 w 924586"/>
                  <a:gd name="connsiteY3" fmla="*/ 852000 h 922398"/>
                  <a:gd name="connsiteX4" fmla="*/ 70410 w 924586"/>
                  <a:gd name="connsiteY4" fmla="*/ 922398 h 922398"/>
                  <a:gd name="connsiteX5" fmla="*/ 854176 w 924586"/>
                  <a:gd name="connsiteY5" fmla="*/ 922398 h 922398"/>
                  <a:gd name="connsiteX6" fmla="*/ 924587 w 924586"/>
                  <a:gd name="connsiteY6" fmla="*/ 852000 h 922398"/>
                  <a:gd name="connsiteX7" fmla="*/ 924587 w 924586"/>
                  <a:gd name="connsiteY7" fmla="*/ 70398 h 922398"/>
                  <a:gd name="connsiteX8" fmla="*/ 854176 w 924586"/>
                  <a:gd name="connsiteY8" fmla="*/ 0 h 922398"/>
                  <a:gd name="connsiteX9" fmla="*/ 275233 w 924586"/>
                  <a:gd name="connsiteY9" fmla="*/ 786720 h 922398"/>
                  <a:gd name="connsiteX10" fmla="*/ 138694 w 924586"/>
                  <a:gd name="connsiteY10" fmla="*/ 786720 h 922398"/>
                  <a:gd name="connsiteX11" fmla="*/ 138694 w 924586"/>
                  <a:gd name="connsiteY11" fmla="*/ 346600 h 922398"/>
                  <a:gd name="connsiteX12" fmla="*/ 275233 w 924586"/>
                  <a:gd name="connsiteY12" fmla="*/ 346600 h 922398"/>
                  <a:gd name="connsiteX13" fmla="*/ 275233 w 924586"/>
                  <a:gd name="connsiteY13" fmla="*/ 786720 h 922398"/>
                  <a:gd name="connsiteX14" fmla="*/ 206968 w 924586"/>
                  <a:gd name="connsiteY14" fmla="*/ 286141 h 922398"/>
                  <a:gd name="connsiteX15" fmla="*/ 127640 w 924586"/>
                  <a:gd name="connsiteY15" fmla="*/ 206829 h 922398"/>
                  <a:gd name="connsiteX16" fmla="*/ 206968 w 924586"/>
                  <a:gd name="connsiteY16" fmla="*/ 127518 h 922398"/>
                  <a:gd name="connsiteX17" fmla="*/ 286287 w 924586"/>
                  <a:gd name="connsiteY17" fmla="*/ 206829 h 922398"/>
                  <a:gd name="connsiteX18" fmla="*/ 206968 w 924586"/>
                  <a:gd name="connsiteY18" fmla="*/ 286141 h 922398"/>
                  <a:gd name="connsiteX19" fmla="*/ 788255 w 924586"/>
                  <a:gd name="connsiteY19" fmla="*/ 786720 h 922398"/>
                  <a:gd name="connsiteX20" fmla="*/ 651706 w 924586"/>
                  <a:gd name="connsiteY20" fmla="*/ 786720 h 922398"/>
                  <a:gd name="connsiteX21" fmla="*/ 651706 w 924586"/>
                  <a:gd name="connsiteY21" fmla="*/ 566658 h 922398"/>
                  <a:gd name="connsiteX22" fmla="*/ 578884 w 924586"/>
                  <a:gd name="connsiteY22" fmla="*/ 455816 h 922398"/>
                  <a:gd name="connsiteX23" fmla="*/ 497607 w 924586"/>
                  <a:gd name="connsiteY23" fmla="*/ 566658 h 922398"/>
                  <a:gd name="connsiteX24" fmla="*/ 497607 w 924586"/>
                  <a:gd name="connsiteY24" fmla="*/ 786720 h 922398"/>
                  <a:gd name="connsiteX25" fmla="*/ 361068 w 924586"/>
                  <a:gd name="connsiteY25" fmla="*/ 786720 h 922398"/>
                  <a:gd name="connsiteX26" fmla="*/ 361068 w 924586"/>
                  <a:gd name="connsiteY26" fmla="*/ 346600 h 922398"/>
                  <a:gd name="connsiteX27" fmla="*/ 492409 w 924586"/>
                  <a:gd name="connsiteY27" fmla="*/ 346600 h 922398"/>
                  <a:gd name="connsiteX28" fmla="*/ 492409 w 924586"/>
                  <a:gd name="connsiteY28" fmla="*/ 408034 h 922398"/>
                  <a:gd name="connsiteX29" fmla="*/ 494358 w 924586"/>
                  <a:gd name="connsiteY29" fmla="*/ 408034 h 922398"/>
                  <a:gd name="connsiteX30" fmla="*/ 626350 w 924586"/>
                  <a:gd name="connsiteY30" fmla="*/ 335223 h 922398"/>
                  <a:gd name="connsiteX31" fmla="*/ 788255 w 924586"/>
                  <a:gd name="connsiteY31" fmla="*/ 536424 h 922398"/>
                  <a:gd name="connsiteX32" fmla="*/ 788255 w 924586"/>
                  <a:gd name="connsiteY32" fmla="*/ 786720 h 92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24586" h="922398">
                    <a:moveTo>
                      <a:pt x="854176" y="0"/>
                    </a:moveTo>
                    <a:lnTo>
                      <a:pt x="70410" y="0"/>
                    </a:lnTo>
                    <a:cubicBezTo>
                      <a:pt x="31528" y="0"/>
                      <a:pt x="0" y="31518"/>
                      <a:pt x="0" y="70398"/>
                    </a:cubicBezTo>
                    <a:lnTo>
                      <a:pt x="0" y="852000"/>
                    </a:lnTo>
                    <a:cubicBezTo>
                      <a:pt x="0" y="890875"/>
                      <a:pt x="31528" y="922398"/>
                      <a:pt x="70410" y="922398"/>
                    </a:cubicBezTo>
                    <a:lnTo>
                      <a:pt x="854176" y="922398"/>
                    </a:lnTo>
                    <a:cubicBezTo>
                      <a:pt x="893068" y="922398"/>
                      <a:pt x="924587" y="890875"/>
                      <a:pt x="924587" y="852000"/>
                    </a:cubicBezTo>
                    <a:lnTo>
                      <a:pt x="924587" y="70398"/>
                    </a:lnTo>
                    <a:cubicBezTo>
                      <a:pt x="924587" y="31518"/>
                      <a:pt x="893068" y="0"/>
                      <a:pt x="854176" y="0"/>
                    </a:cubicBezTo>
                    <a:close/>
                    <a:moveTo>
                      <a:pt x="275233" y="786720"/>
                    </a:moveTo>
                    <a:lnTo>
                      <a:pt x="138694" y="786720"/>
                    </a:lnTo>
                    <a:lnTo>
                      <a:pt x="138694" y="346600"/>
                    </a:lnTo>
                    <a:lnTo>
                      <a:pt x="275233" y="346600"/>
                    </a:lnTo>
                    <a:lnTo>
                      <a:pt x="275233" y="786720"/>
                    </a:lnTo>
                    <a:close/>
                    <a:moveTo>
                      <a:pt x="206968" y="286141"/>
                    </a:moveTo>
                    <a:cubicBezTo>
                      <a:pt x="163155" y="286141"/>
                      <a:pt x="127640" y="250632"/>
                      <a:pt x="127640" y="206829"/>
                    </a:cubicBezTo>
                    <a:cubicBezTo>
                      <a:pt x="127640" y="163027"/>
                      <a:pt x="163155" y="127518"/>
                      <a:pt x="206968" y="127518"/>
                    </a:cubicBezTo>
                    <a:cubicBezTo>
                      <a:pt x="250772" y="127518"/>
                      <a:pt x="286287" y="163027"/>
                      <a:pt x="286287" y="206829"/>
                    </a:cubicBezTo>
                    <a:cubicBezTo>
                      <a:pt x="286287" y="250632"/>
                      <a:pt x="250772" y="286141"/>
                      <a:pt x="206968" y="286141"/>
                    </a:cubicBezTo>
                    <a:close/>
                    <a:moveTo>
                      <a:pt x="788255" y="786720"/>
                    </a:moveTo>
                    <a:lnTo>
                      <a:pt x="651706" y="786720"/>
                    </a:lnTo>
                    <a:lnTo>
                      <a:pt x="651706" y="566658"/>
                    </a:lnTo>
                    <a:cubicBezTo>
                      <a:pt x="651706" y="485720"/>
                      <a:pt x="628948" y="455816"/>
                      <a:pt x="578884" y="455816"/>
                    </a:cubicBezTo>
                    <a:cubicBezTo>
                      <a:pt x="510285" y="455816"/>
                      <a:pt x="497607" y="511721"/>
                      <a:pt x="497607" y="566658"/>
                    </a:cubicBezTo>
                    <a:lnTo>
                      <a:pt x="497607" y="786720"/>
                    </a:lnTo>
                    <a:lnTo>
                      <a:pt x="361068" y="786720"/>
                    </a:lnTo>
                    <a:lnTo>
                      <a:pt x="361068" y="346600"/>
                    </a:lnTo>
                    <a:lnTo>
                      <a:pt x="492409" y="346600"/>
                    </a:lnTo>
                    <a:lnTo>
                      <a:pt x="492409" y="408034"/>
                    </a:lnTo>
                    <a:lnTo>
                      <a:pt x="494358" y="408034"/>
                    </a:lnTo>
                    <a:cubicBezTo>
                      <a:pt x="512894" y="373579"/>
                      <a:pt x="553528" y="335223"/>
                      <a:pt x="626350" y="335223"/>
                    </a:cubicBezTo>
                    <a:cubicBezTo>
                      <a:pt x="727786" y="335223"/>
                      <a:pt x="788255" y="386580"/>
                      <a:pt x="788255" y="536424"/>
                    </a:cubicBezTo>
                    <a:lnTo>
                      <a:pt x="788255" y="786720"/>
                    </a:lnTo>
                    <a:close/>
                  </a:path>
                </a:pathLst>
              </a:custGeom>
              <a:solidFill>
                <a:srgbClr val="000000"/>
              </a:solidFill>
              <a:ln w="9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8">
                <a:extLst>
                  <a:ext uri="{FF2B5EF4-FFF2-40B4-BE49-F238E27FC236}">
                    <a16:creationId xmlns:a16="http://schemas.microsoft.com/office/drawing/2014/main" id="{B9885AC8-57E0-DBF8-88A6-EB17C26C0100}"/>
                  </a:ext>
                </a:extLst>
              </p:cNvPr>
              <p:cNvGrpSpPr/>
              <p:nvPr/>
            </p:nvGrpSpPr>
            <p:grpSpPr>
              <a:xfrm>
                <a:off x="7853821" y="1220885"/>
                <a:ext cx="128476" cy="128454"/>
                <a:chOff x="7853821" y="1220885"/>
                <a:chExt cx="128476" cy="128454"/>
              </a:xfrm>
              <a:solidFill>
                <a:srgbClr val="000000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118E966-BFE2-372C-D5DD-0D78CBB2D2E7}"/>
                    </a:ext>
                  </a:extLst>
                </p:cNvPr>
                <p:cNvSpPr/>
                <p:nvPr/>
              </p:nvSpPr>
              <p:spPr>
                <a:xfrm>
                  <a:off x="7853821" y="1220885"/>
                  <a:ext cx="128476" cy="128454"/>
                </a:xfrm>
                <a:custGeom>
                  <a:avLst/>
                  <a:gdLst>
                    <a:gd name="connsiteX0" fmla="*/ 64238 w 128476"/>
                    <a:gd name="connsiteY0" fmla="*/ 128455 h 128454"/>
                    <a:gd name="connsiteX1" fmla="*/ 0 w 128476"/>
                    <a:gd name="connsiteY1" fmla="*/ 64227 h 128454"/>
                    <a:gd name="connsiteX2" fmla="*/ 64238 w 128476"/>
                    <a:gd name="connsiteY2" fmla="*/ 0 h 128454"/>
                    <a:gd name="connsiteX3" fmla="*/ 128477 w 128476"/>
                    <a:gd name="connsiteY3" fmla="*/ 64227 h 128454"/>
                    <a:gd name="connsiteX4" fmla="*/ 64238 w 128476"/>
                    <a:gd name="connsiteY4" fmla="*/ 128455 h 128454"/>
                    <a:gd name="connsiteX5" fmla="*/ 64238 w 128476"/>
                    <a:gd name="connsiteY5" fmla="*/ 8858 h 128454"/>
                    <a:gd name="connsiteX6" fmla="*/ 8859 w 128476"/>
                    <a:gd name="connsiteY6" fmla="*/ 64227 h 128454"/>
                    <a:gd name="connsiteX7" fmla="*/ 64238 w 128476"/>
                    <a:gd name="connsiteY7" fmla="*/ 119597 h 128454"/>
                    <a:gd name="connsiteX8" fmla="*/ 119618 w 128476"/>
                    <a:gd name="connsiteY8" fmla="*/ 64227 h 128454"/>
                    <a:gd name="connsiteX9" fmla="*/ 64238 w 128476"/>
                    <a:gd name="connsiteY9" fmla="*/ 8858 h 12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476" h="128454">
                      <a:moveTo>
                        <a:pt x="64238" y="128455"/>
                      </a:moveTo>
                      <a:cubicBezTo>
                        <a:pt x="28821" y="128455"/>
                        <a:pt x="0" y="99648"/>
                        <a:pt x="0" y="64227"/>
                      </a:cubicBezTo>
                      <a:cubicBezTo>
                        <a:pt x="0" y="28817"/>
                        <a:pt x="28821" y="0"/>
                        <a:pt x="64238" y="0"/>
                      </a:cubicBezTo>
                      <a:cubicBezTo>
                        <a:pt x="99665" y="0"/>
                        <a:pt x="128477" y="28817"/>
                        <a:pt x="128477" y="64227"/>
                      </a:cubicBezTo>
                      <a:cubicBezTo>
                        <a:pt x="128477" y="99648"/>
                        <a:pt x="99665" y="128455"/>
                        <a:pt x="64238" y="128455"/>
                      </a:cubicBezTo>
                      <a:close/>
                      <a:moveTo>
                        <a:pt x="64238" y="8858"/>
                      </a:moveTo>
                      <a:cubicBezTo>
                        <a:pt x="33704" y="8858"/>
                        <a:pt x="8859" y="33698"/>
                        <a:pt x="8859" y="64227"/>
                      </a:cubicBezTo>
                      <a:cubicBezTo>
                        <a:pt x="8859" y="94756"/>
                        <a:pt x="33704" y="119597"/>
                        <a:pt x="64238" y="119597"/>
                      </a:cubicBezTo>
                      <a:cubicBezTo>
                        <a:pt x="94783" y="119597"/>
                        <a:pt x="119618" y="94756"/>
                        <a:pt x="119618" y="64227"/>
                      </a:cubicBezTo>
                      <a:cubicBezTo>
                        <a:pt x="119618" y="33698"/>
                        <a:pt x="94783" y="8858"/>
                        <a:pt x="64238" y="88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E6D3701-F335-873F-1A30-BB8E0A67CA41}"/>
                    </a:ext>
                  </a:extLst>
                </p:cNvPr>
                <p:cNvSpPr/>
                <p:nvPr/>
              </p:nvSpPr>
              <p:spPr>
                <a:xfrm>
                  <a:off x="7895587" y="1250445"/>
                  <a:ext cx="50861" cy="67892"/>
                </a:xfrm>
                <a:custGeom>
                  <a:avLst/>
                  <a:gdLst>
                    <a:gd name="connsiteX0" fmla="*/ 39128 w 50861"/>
                    <a:gd name="connsiteY0" fmla="*/ 67893 h 67892"/>
                    <a:gd name="connsiteX1" fmla="*/ 50861 w 50861"/>
                    <a:gd name="connsiteY1" fmla="*/ 67893 h 67892"/>
                    <a:gd name="connsiteX2" fmla="*/ 32326 w 50861"/>
                    <a:gd name="connsiteY2" fmla="*/ 39273 h 67892"/>
                    <a:gd name="connsiteX3" fmla="*/ 33340 w 50861"/>
                    <a:gd name="connsiteY3" fmla="*/ 39076 h 67892"/>
                    <a:gd name="connsiteX4" fmla="*/ 48578 w 50861"/>
                    <a:gd name="connsiteY4" fmla="*/ 14599 h 67892"/>
                    <a:gd name="connsiteX5" fmla="*/ 29619 w 50861"/>
                    <a:gd name="connsiteY5" fmla="*/ 4 h 67892"/>
                    <a:gd name="connsiteX6" fmla="*/ 0 w 50861"/>
                    <a:gd name="connsiteY6" fmla="*/ 4 h 67892"/>
                    <a:gd name="connsiteX7" fmla="*/ 0 w 50861"/>
                    <a:gd name="connsiteY7" fmla="*/ 4669 h 67892"/>
                    <a:gd name="connsiteX8" fmla="*/ 0 w 50861"/>
                    <a:gd name="connsiteY8" fmla="*/ 7710 h 67892"/>
                    <a:gd name="connsiteX9" fmla="*/ 0 w 50861"/>
                    <a:gd name="connsiteY9" fmla="*/ 67893 h 67892"/>
                    <a:gd name="connsiteX10" fmla="*/ 9351 w 50861"/>
                    <a:gd name="connsiteY10" fmla="*/ 67893 h 67892"/>
                    <a:gd name="connsiteX11" fmla="*/ 9351 w 50861"/>
                    <a:gd name="connsiteY11" fmla="*/ 39470 h 67892"/>
                    <a:gd name="connsiteX12" fmla="*/ 20721 w 50861"/>
                    <a:gd name="connsiteY12" fmla="*/ 39470 h 67892"/>
                    <a:gd name="connsiteX13" fmla="*/ 39128 w 50861"/>
                    <a:gd name="connsiteY13" fmla="*/ 67893 h 67892"/>
                    <a:gd name="connsiteX14" fmla="*/ 9351 w 50861"/>
                    <a:gd name="connsiteY14" fmla="*/ 9403 h 67892"/>
                    <a:gd name="connsiteX15" fmla="*/ 29914 w 50861"/>
                    <a:gd name="connsiteY15" fmla="*/ 9403 h 67892"/>
                    <a:gd name="connsiteX16" fmla="*/ 37720 w 50861"/>
                    <a:gd name="connsiteY16" fmla="*/ 25101 h 67892"/>
                    <a:gd name="connsiteX17" fmla="*/ 28517 w 50861"/>
                    <a:gd name="connsiteY17" fmla="*/ 30376 h 67892"/>
                    <a:gd name="connsiteX18" fmla="*/ 9351 w 50861"/>
                    <a:gd name="connsiteY18" fmla="*/ 30376 h 67892"/>
                    <a:gd name="connsiteX19" fmla="*/ 9351 w 50861"/>
                    <a:gd name="connsiteY19" fmla="*/ 9403 h 67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861" h="67892">
                      <a:moveTo>
                        <a:pt x="39128" y="67893"/>
                      </a:moveTo>
                      <a:lnTo>
                        <a:pt x="50861" y="67893"/>
                      </a:lnTo>
                      <a:lnTo>
                        <a:pt x="32326" y="39273"/>
                      </a:lnTo>
                      <a:cubicBezTo>
                        <a:pt x="32661" y="39214"/>
                        <a:pt x="32995" y="39125"/>
                        <a:pt x="33340" y="39076"/>
                      </a:cubicBezTo>
                      <a:cubicBezTo>
                        <a:pt x="45615" y="37226"/>
                        <a:pt x="51658" y="25170"/>
                        <a:pt x="48578" y="14599"/>
                      </a:cubicBezTo>
                      <a:cubicBezTo>
                        <a:pt x="46393" y="6096"/>
                        <a:pt x="38380" y="-183"/>
                        <a:pt x="29619" y="4"/>
                      </a:cubicBezTo>
                      <a:lnTo>
                        <a:pt x="0" y="4"/>
                      </a:lnTo>
                      <a:lnTo>
                        <a:pt x="0" y="4669"/>
                      </a:lnTo>
                      <a:lnTo>
                        <a:pt x="0" y="7710"/>
                      </a:lnTo>
                      <a:lnTo>
                        <a:pt x="0" y="67893"/>
                      </a:lnTo>
                      <a:lnTo>
                        <a:pt x="9351" y="67893"/>
                      </a:lnTo>
                      <a:lnTo>
                        <a:pt x="9351" y="39470"/>
                      </a:lnTo>
                      <a:lnTo>
                        <a:pt x="20721" y="39470"/>
                      </a:lnTo>
                      <a:lnTo>
                        <a:pt x="39128" y="67893"/>
                      </a:lnTo>
                      <a:close/>
                      <a:moveTo>
                        <a:pt x="9351" y="9403"/>
                      </a:moveTo>
                      <a:lnTo>
                        <a:pt x="29914" y="9403"/>
                      </a:lnTo>
                      <a:cubicBezTo>
                        <a:pt x="37277" y="10131"/>
                        <a:pt x="41579" y="18822"/>
                        <a:pt x="37720" y="25101"/>
                      </a:cubicBezTo>
                      <a:cubicBezTo>
                        <a:pt x="35870" y="28329"/>
                        <a:pt x="32237" y="30356"/>
                        <a:pt x="28517" y="30376"/>
                      </a:cubicBezTo>
                      <a:lnTo>
                        <a:pt x="9351" y="30376"/>
                      </a:lnTo>
                      <a:lnTo>
                        <a:pt x="9351" y="94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DFD1311-9599-9776-C93B-20E5F3C60C76}"/>
              </a:ext>
            </a:extLst>
          </p:cNvPr>
          <p:cNvSpPr txBox="1">
            <a:spLocks/>
          </p:cNvSpPr>
          <p:nvPr/>
        </p:nvSpPr>
        <p:spPr>
          <a:xfrm>
            <a:off x="8520584" y="3181613"/>
            <a:ext cx="2473565" cy="1498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b="1" dirty="0"/>
              <a:t>Brenda Haag, RN</a:t>
            </a:r>
          </a:p>
          <a:p>
            <a:r>
              <a:rPr lang="en-US" dirty="0"/>
              <a:t>Program Coordinator</a:t>
            </a:r>
          </a:p>
          <a:p>
            <a:r>
              <a:rPr lang="en-US" dirty="0"/>
              <a:t>Brenda-haag@uiowa.edu</a:t>
            </a:r>
          </a:p>
          <a:p>
            <a:endParaRPr lang="en-US" dirty="0"/>
          </a:p>
          <a:p>
            <a:r>
              <a:rPr lang="en-US" dirty="0" err="1"/>
              <a:t>UI-Project-ADAM@uiowa.edi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3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36F702-10A0-6A43-AC03-54B0B945C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Importance of Sudden Cardiac Arrest</a:t>
            </a:r>
          </a:p>
        </p:txBody>
      </p:sp>
    </p:spTree>
    <p:extLst>
      <p:ext uri="{BB962C8B-B14F-4D97-AF65-F5344CB8AC3E}">
        <p14:creationId xmlns:p14="http://schemas.microsoft.com/office/powerpoint/2010/main" val="17056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Sudden Cardiac </a:t>
            </a:r>
            <a:br>
              <a:rPr lang="en-US"/>
            </a:br>
            <a:r>
              <a:rPr lang="en-US"/>
              <a:t>Arrest?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5956301" cy="4256843"/>
          </a:xfrm>
        </p:spPr>
        <p:txBody>
          <a:bodyPr/>
          <a:lstStyle/>
          <a:p>
            <a:r>
              <a:rPr lang="en-US"/>
              <a:t>Sudden Cardiac Arrest (SCA) is a condition in which the heart suddenly and unexpectedly stops beating. If this happens, blood stops flowing to the brain and other vital organs.</a:t>
            </a:r>
          </a:p>
          <a:p>
            <a:r>
              <a:rPr lang="en-US"/>
              <a:t>SCA is an electrical issue, versus a heart attack, which is a “plumbing issue”.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3F07408-643A-D12C-55C1-81D78C19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0" y="298057"/>
            <a:ext cx="499152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6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Sudden 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>
            <a:normAutofit lnSpcReduction="10000"/>
          </a:bodyPr>
          <a:lstStyle/>
          <a:p>
            <a:r>
              <a:rPr lang="en-US"/>
              <a:t>Individuals of all ages may have conditions that put them at risk for SCA, which can result in neurological impairment or death.</a:t>
            </a:r>
          </a:p>
          <a:p>
            <a:endParaRPr lang="en-US"/>
          </a:p>
          <a:p>
            <a:r>
              <a:rPr lang="en-US"/>
              <a:t>Studies show that a prompt response with bystanders performing Cardio-pulmonary Resuscitation (CPR) and using an Automatic External Defibrillator (AED) could double or triple survival rates.</a:t>
            </a:r>
          </a:p>
          <a:p>
            <a:endParaRPr lang="en-US"/>
          </a:p>
          <a:p>
            <a:r>
              <a:rPr lang="en-US"/>
              <a:t>Trained individuals and teams can save lives.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</p:txBody>
      </p:sp>
    </p:spTree>
    <p:extLst>
      <p:ext uri="{BB962C8B-B14F-4D97-AF65-F5344CB8AC3E}">
        <p14:creationId xmlns:p14="http://schemas.microsoft.com/office/powerpoint/2010/main" val="7606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>
            <a:normAutofit/>
          </a:bodyPr>
          <a:lstStyle/>
          <a:p>
            <a:r>
              <a:rPr lang="en-US"/>
              <a:t>Annual Out-of-Hospital Cardiac Arrest: More than 350,000/year</a:t>
            </a:r>
          </a:p>
          <a:p>
            <a:pPr lvl="1"/>
            <a:r>
              <a:rPr lang="en-US"/>
              <a:t>7,00 children/per year</a:t>
            </a:r>
          </a:p>
          <a:p>
            <a:r>
              <a:rPr lang="en-US"/>
              <a:t>Survival rate (overall): </a:t>
            </a:r>
            <a:r>
              <a:rPr lang="en-US">
                <a:solidFill>
                  <a:srgbClr val="FF0000"/>
                </a:solidFill>
              </a:rPr>
              <a:t>12%</a:t>
            </a:r>
          </a:p>
          <a:p>
            <a:r>
              <a:rPr lang="en-US"/>
              <a:t>Average EMS response time is 8-10 minutes</a:t>
            </a:r>
          </a:p>
          <a:p>
            <a:pPr lvl="1"/>
            <a:r>
              <a:rPr lang="en-US"/>
              <a:t>The brain can survive 3-5 minutes before brain damages begins</a:t>
            </a:r>
          </a:p>
          <a:p>
            <a:r>
              <a:rPr lang="en-US"/>
              <a:t>Every minute defibrillation is delayed, the chance of survival decreases 10%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1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Hands-Only CPR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>
            <a:normAutofit/>
          </a:bodyPr>
          <a:lstStyle/>
          <a:p>
            <a:r>
              <a:rPr lang="en-US"/>
              <a:t>CPR is inherently inefficient; it provides only 10% to 30% of normal blood flow to the heart and 30% to 40% of normal blood flow to the brain even when delivered according to guidelines</a:t>
            </a:r>
          </a:p>
          <a:p>
            <a:r>
              <a:rPr lang="en-US"/>
              <a:t>This inefficiency highlights the need for trained rescuers to deliver the highest quality CPR possible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EC59620-B990-AB72-1B58-398A05F5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390" y="4047542"/>
            <a:ext cx="4679217" cy="18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3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 and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6396568" cy="4256843"/>
          </a:xfrm>
        </p:spPr>
        <p:txBody>
          <a:bodyPr/>
          <a:lstStyle/>
          <a:p>
            <a:r>
              <a:rPr lang="en-US"/>
              <a:t>On any given day, approximately 20% of the community (adults and children) are in schools</a:t>
            </a:r>
          </a:p>
          <a:p>
            <a:endParaRPr lang="en-US"/>
          </a:p>
          <a:p>
            <a:r>
              <a:rPr lang="en-US"/>
              <a:t>SCA is the leading cause of death in young athletes during 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BCBDEA-ECBE-C92F-2257-18251E81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09852"/>
            <a:ext cx="1890398" cy="1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BACE1C8-46F7-D911-9AFC-18D9046E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9949" y="2256061"/>
            <a:ext cx="2213279" cy="14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D602B71-2DF6-97BC-D33D-6813A7C0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378" y="3703615"/>
            <a:ext cx="2269732" cy="22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Is there </a:t>
            </a:r>
            <a:r>
              <a:rPr lang="en-US">
                <a:highlight>
                  <a:srgbClr val="FFFF00"/>
                </a:highlight>
              </a:rPr>
              <a:t>specific evidence </a:t>
            </a:r>
            <a:r>
              <a:rPr lang="en-US"/>
              <a:t>that school CPR and AEDs programs are effective in saving lives?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099" y="1686757"/>
            <a:ext cx="5072213" cy="4256843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  <a:latin typeface=""/>
              </a:rPr>
              <a:t>Prospective study of 2,149 schools​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  <a:latin typeface=""/>
              </a:rPr>
              <a:t>August 1, 2009 - July 31, 2011​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  <a:latin typeface=""/>
              </a:rPr>
              <a:t>Primary outcome: survival to hospital discharge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8B08-E32A-6680-370F-AEFF809C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Project ADAM: Iowa Heartland and Heart Safe Schools</a:t>
            </a:r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3F8666-AF46-0092-4D9E-451E32FC5F4F}"/>
              </a:ext>
            </a:extLst>
          </p:cNvPr>
          <p:cNvSpPr txBox="1">
            <a:spLocks/>
          </p:cNvSpPr>
          <p:nvPr/>
        </p:nvSpPr>
        <p:spPr>
          <a:xfrm>
            <a:off x="6266690" y="1813360"/>
            <a:ext cx="5072213" cy="4256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  <a:latin typeface=""/>
              </a:rPr>
              <a:t>59 cases of SCA confirmed during study period​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  <a:latin typeface=""/>
              </a:rPr>
              <a:t>1 cardiac arrest per 36 schools​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  <a:latin typeface=""/>
              </a:rPr>
              <a:t>Athletic events were sites for 66% of cases​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  <a:latin typeface=""/>
              </a:rPr>
              <a:t>SCA occurred in a student in 44% and adults in 56%​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  <a:latin typeface=""/>
              </a:rPr>
              <a:t>AED was applied in 85% of cases with a shock delivered in 66% of cases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029005-53FF-4509-D756-37D455EA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88" y="4328695"/>
            <a:ext cx="4978911" cy="1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2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CH_PowerpointPresentation_F" id="{916B30E5-A052-4F40-A76D-722A101DEFB5}" vid="{AE1C18CC-096F-CA42-9EC8-DD17D3F17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7B648C93C78498E86DA5B16DAD03A" ma:contentTypeVersion="7" ma:contentTypeDescription="Create a new document." ma:contentTypeScope="" ma:versionID="2a7fd07c36e7ad010056fc6c32f7c06d">
  <xsd:schema xmlns:xsd="http://www.w3.org/2001/XMLSchema" xmlns:xs="http://www.w3.org/2001/XMLSchema" xmlns:p="http://schemas.microsoft.com/office/2006/metadata/properties" xmlns:ns3="646317d9-93e2-4622-8878-4f05ecc03201" xmlns:ns4="1cfb443a-aebf-4b20-91ad-08006ada32c8" targetNamespace="http://schemas.microsoft.com/office/2006/metadata/properties" ma:root="true" ma:fieldsID="d1340b9ea4b5c01e92568ff3ebc1ca69" ns3:_="" ns4:_="">
    <xsd:import namespace="646317d9-93e2-4622-8878-4f05ecc03201"/>
    <xsd:import namespace="1cfb443a-aebf-4b20-91ad-08006ada32c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317d9-93e2-4622-8878-4f05ecc032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b443a-aebf-4b20-91ad-08006ada3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5687DA-FDF8-4894-95AB-52D8B3D2FE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F57C1D-C88A-40C4-AB40-50C0399C2B8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cfb443a-aebf-4b20-91ad-08006ada32c8"/>
    <ds:schemaRef ds:uri="646317d9-93e2-4622-8878-4f05ecc032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F5B2E7-34B0-4E2E-A583-FF83A4F89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6317d9-93e2-4622-8878-4f05ecc03201"/>
    <ds:schemaRef ds:uri="1cfb443a-aebf-4b20-91ad-08006ada3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1399</Words>
  <Application>Microsoft Office PowerPoint</Application>
  <PresentationFormat>Widescreen</PresentationFormat>
  <Paragraphs>262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Antonio</vt:lpstr>
      <vt:lpstr>Arial</vt:lpstr>
      <vt:lpstr>Calibri</vt:lpstr>
      <vt:lpstr>Roboto</vt:lpstr>
      <vt:lpstr>Segoe UI</vt:lpstr>
      <vt:lpstr>Office Theme</vt:lpstr>
      <vt:lpstr>Presentation</vt:lpstr>
      <vt:lpstr>Project ADAM: Iowa Heartland Promoting Heart Safe Schools</vt:lpstr>
      <vt:lpstr>Objectives</vt:lpstr>
      <vt:lpstr>Importance of Sudden Cardiac Arrest</vt:lpstr>
      <vt:lpstr>What is Sudden Cardiac  Arrest?</vt:lpstr>
      <vt:lpstr>Sudden Cardiac Arrest</vt:lpstr>
      <vt:lpstr>SCA Outcomes</vt:lpstr>
      <vt:lpstr>Hands-Only CPR</vt:lpstr>
      <vt:lpstr>SCA and Schools</vt:lpstr>
      <vt:lpstr>Is there specific evidence that school CPR and AEDs programs are effective in saving lives?</vt:lpstr>
      <vt:lpstr>Is there evidence that schools CPR and AEDs programs are effective in saving lives?</vt:lpstr>
      <vt:lpstr>Project ADAM</vt:lpstr>
      <vt:lpstr>Project ADAM (Automated Defibrillators in Adam’s Memory)</vt:lpstr>
      <vt:lpstr>Project ADAM Mission</vt:lpstr>
      <vt:lpstr>PowerPoint Presentation</vt:lpstr>
      <vt:lpstr>Over 250 Saves Since 1999</vt:lpstr>
      <vt:lpstr>Heart Safe Schools</vt:lpstr>
      <vt:lpstr>Event Time Line of CPR in Action </vt:lpstr>
      <vt:lpstr>Requirements to Become Heart Safe</vt:lpstr>
      <vt:lpstr>Requirements to Become Heart Safe</vt:lpstr>
      <vt:lpstr>Requirements to Become Heart Safe</vt:lpstr>
      <vt:lpstr>Cardiac Emergency Response Drills</vt:lpstr>
      <vt:lpstr>Heart Safe Schools</vt:lpstr>
      <vt:lpstr>Project ADAM</vt:lpstr>
      <vt:lpstr>Jan 2023-October 2024:</vt:lpstr>
      <vt:lpstr>PowerPoint Presentation</vt:lpstr>
      <vt:lpstr>How prepared is your school for a cardiac emergency?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ryan-potter@uiowa.edu</dc:creator>
  <cp:lastModifiedBy>Haag, Brenda K</cp:lastModifiedBy>
  <cp:revision>33</cp:revision>
  <dcterms:created xsi:type="dcterms:W3CDTF">2020-01-21T18:13:39Z</dcterms:created>
  <dcterms:modified xsi:type="dcterms:W3CDTF">2024-11-04T20:38:37Z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0x0101008987B648C93C78498E86DA5B16DAD03A</vt:lpwstr>
  </property>
</Properties>
</file>