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315" r:id="rId4"/>
    <p:sldId id="316" r:id="rId5"/>
    <p:sldId id="261" r:id="rId6"/>
    <p:sldId id="262" r:id="rId7"/>
    <p:sldId id="310" r:id="rId8"/>
    <p:sldId id="276" r:id="rId9"/>
    <p:sldId id="318" r:id="rId10"/>
    <p:sldId id="260" r:id="rId11"/>
    <p:sldId id="265" r:id="rId12"/>
    <p:sldId id="277" r:id="rId13"/>
    <p:sldId id="270" r:id="rId14"/>
    <p:sldId id="31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51"/>
  </p:normalViewPr>
  <p:slideViewPr>
    <p:cSldViewPr snapToGrid="0" snapToObjects="1">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7C8A-A8EF-2C4B-865D-4B2CE7085303}"/>
              </a:ext>
            </a:extLst>
          </p:cNvPr>
          <p:cNvSpPr>
            <a:spLocks noGrp="1"/>
          </p:cNvSpPr>
          <p:nvPr>
            <p:ph type="ctrTitle"/>
          </p:nvPr>
        </p:nvSpPr>
        <p:spPr>
          <a:xfrm>
            <a:off x="1524000" y="507258"/>
            <a:ext cx="9144000" cy="226184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D6BF213-7977-D64E-88FF-81878C0041F7}"/>
              </a:ext>
            </a:extLst>
          </p:cNvPr>
          <p:cNvSpPr>
            <a:spLocks noGrp="1"/>
          </p:cNvSpPr>
          <p:nvPr>
            <p:ph type="subTitle" idx="1"/>
          </p:nvPr>
        </p:nvSpPr>
        <p:spPr>
          <a:xfrm>
            <a:off x="1524000" y="2987989"/>
            <a:ext cx="9144000" cy="11234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6673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89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84BBC-A543-BE48-9B0F-CD5503AFB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5E2EFC-0C7B-5A41-8984-20865C4A407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855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7FD93-CCF0-D14F-B1E3-8CAB171415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F1D0F7-AFA1-1447-967A-FF1087A348B4}"/>
              </a:ext>
            </a:extLst>
          </p:cNvPr>
          <p:cNvSpPr>
            <a:spLocks noGrp="1"/>
          </p:cNvSpPr>
          <p:nvPr>
            <p:ph sz="half" idx="1"/>
          </p:nvPr>
        </p:nvSpPr>
        <p:spPr>
          <a:xfrm>
            <a:off x="838200" y="1825624"/>
            <a:ext cx="5181600" cy="47553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2347A-A15C-6941-9780-92BAA663DE87}"/>
              </a:ext>
            </a:extLst>
          </p:cNvPr>
          <p:cNvSpPr>
            <a:spLocks noGrp="1"/>
          </p:cNvSpPr>
          <p:nvPr>
            <p:ph sz="half" idx="2"/>
          </p:nvPr>
        </p:nvSpPr>
        <p:spPr>
          <a:xfrm>
            <a:off x="6172200" y="1825625"/>
            <a:ext cx="5181600" cy="3961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028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279F-FCEB-0C49-8AF5-315788C7314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385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5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568186-9AD3-DA41-97D8-D2D09799359E}"/>
              </a:ext>
            </a:extLst>
          </p:cNvPr>
          <p:cNvSpPr>
            <a:spLocks noGrp="1"/>
          </p:cNvSpPr>
          <p:nvPr>
            <p:ph type="title"/>
          </p:nvPr>
        </p:nvSpPr>
        <p:spPr>
          <a:xfrm>
            <a:off x="838200" y="224961"/>
            <a:ext cx="10515600" cy="7294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1CB070F-C9AF-FF4A-A319-87648119B1C4}"/>
              </a:ext>
            </a:extLst>
          </p:cNvPr>
          <p:cNvSpPr>
            <a:spLocks noGrp="1"/>
          </p:cNvSpPr>
          <p:nvPr>
            <p:ph type="body" idx="1"/>
          </p:nvPr>
        </p:nvSpPr>
        <p:spPr>
          <a:xfrm>
            <a:off x="838200" y="1825625"/>
            <a:ext cx="10515600" cy="39744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821030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4" r:id="rId5"/>
    <p:sldLayoutId id="214748366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ProjectADAMKCH@uky.edu" TargetMode="External"/><Relationship Id="rId2" Type="http://schemas.openxmlformats.org/officeDocument/2006/relationships/hyperlink" Target="mailto:ProjectADAMUofLNCH@louisville.edu"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hyperlink" Target="https://projectadam.com/Saves/Story-3"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6" Type="http://schemas.openxmlformats.org/officeDocument/2006/relationships/image" Target="../media/image31.png"/><Relationship Id="rId21" Type="http://schemas.openxmlformats.org/officeDocument/2006/relationships/image" Target="../media/image26.png"/><Relationship Id="rId42" Type="http://schemas.openxmlformats.org/officeDocument/2006/relationships/image" Target="../media/image47.png"/><Relationship Id="rId47" Type="http://schemas.openxmlformats.org/officeDocument/2006/relationships/image" Target="../media/image52.png"/><Relationship Id="rId63" Type="http://schemas.openxmlformats.org/officeDocument/2006/relationships/image" Target="../media/image68.png"/><Relationship Id="rId68" Type="http://schemas.openxmlformats.org/officeDocument/2006/relationships/image" Target="../media/image73.png"/><Relationship Id="rId84" Type="http://schemas.openxmlformats.org/officeDocument/2006/relationships/image" Target="../media/image89.png"/><Relationship Id="rId89" Type="http://schemas.openxmlformats.org/officeDocument/2006/relationships/image" Target="../media/image94.png"/><Relationship Id="rId16" Type="http://schemas.openxmlformats.org/officeDocument/2006/relationships/image" Target="../media/image21.png"/><Relationship Id="rId107" Type="http://schemas.openxmlformats.org/officeDocument/2006/relationships/image" Target="../media/image112.png"/><Relationship Id="rId11" Type="http://schemas.openxmlformats.org/officeDocument/2006/relationships/image" Target="../media/image16.png"/><Relationship Id="rId32" Type="http://schemas.openxmlformats.org/officeDocument/2006/relationships/image" Target="../media/image37.png"/><Relationship Id="rId37" Type="http://schemas.openxmlformats.org/officeDocument/2006/relationships/image" Target="../media/image42.png"/><Relationship Id="rId53" Type="http://schemas.openxmlformats.org/officeDocument/2006/relationships/image" Target="../media/image58.png"/><Relationship Id="rId58" Type="http://schemas.openxmlformats.org/officeDocument/2006/relationships/image" Target="../media/image63.png"/><Relationship Id="rId74" Type="http://schemas.openxmlformats.org/officeDocument/2006/relationships/image" Target="../media/image79.png"/><Relationship Id="rId79" Type="http://schemas.openxmlformats.org/officeDocument/2006/relationships/image" Target="../media/image84.png"/><Relationship Id="rId102" Type="http://schemas.openxmlformats.org/officeDocument/2006/relationships/image" Target="../media/image107.png"/><Relationship Id="rId5" Type="http://schemas.openxmlformats.org/officeDocument/2006/relationships/image" Target="../media/image10.png"/><Relationship Id="rId90" Type="http://schemas.openxmlformats.org/officeDocument/2006/relationships/image" Target="../media/image95.png"/><Relationship Id="rId95" Type="http://schemas.openxmlformats.org/officeDocument/2006/relationships/image" Target="../media/image100.png"/><Relationship Id="rId22" Type="http://schemas.openxmlformats.org/officeDocument/2006/relationships/image" Target="../media/image27.png"/><Relationship Id="rId27" Type="http://schemas.openxmlformats.org/officeDocument/2006/relationships/image" Target="../media/image32.png"/><Relationship Id="rId43" Type="http://schemas.openxmlformats.org/officeDocument/2006/relationships/image" Target="../media/image48.png"/><Relationship Id="rId48" Type="http://schemas.openxmlformats.org/officeDocument/2006/relationships/image" Target="../media/image53.png"/><Relationship Id="rId64" Type="http://schemas.openxmlformats.org/officeDocument/2006/relationships/image" Target="../media/image69.png"/><Relationship Id="rId69" Type="http://schemas.openxmlformats.org/officeDocument/2006/relationships/image" Target="../media/image74.png"/><Relationship Id="rId80" Type="http://schemas.openxmlformats.org/officeDocument/2006/relationships/image" Target="../media/image85.png"/><Relationship Id="rId85" Type="http://schemas.openxmlformats.org/officeDocument/2006/relationships/image" Target="../media/image90.png"/><Relationship Id="rId12" Type="http://schemas.openxmlformats.org/officeDocument/2006/relationships/image" Target="../media/image17.png"/><Relationship Id="rId17" Type="http://schemas.openxmlformats.org/officeDocument/2006/relationships/image" Target="../media/image22.png"/><Relationship Id="rId33" Type="http://schemas.openxmlformats.org/officeDocument/2006/relationships/image" Target="../media/image38.png"/><Relationship Id="rId38" Type="http://schemas.openxmlformats.org/officeDocument/2006/relationships/image" Target="../media/image43.png"/><Relationship Id="rId59" Type="http://schemas.openxmlformats.org/officeDocument/2006/relationships/image" Target="../media/image64.png"/><Relationship Id="rId103" Type="http://schemas.openxmlformats.org/officeDocument/2006/relationships/image" Target="../media/image108.png"/><Relationship Id="rId108" Type="http://schemas.openxmlformats.org/officeDocument/2006/relationships/image" Target="../media/image113.emf"/><Relationship Id="rId54" Type="http://schemas.openxmlformats.org/officeDocument/2006/relationships/image" Target="../media/image59.png"/><Relationship Id="rId70" Type="http://schemas.openxmlformats.org/officeDocument/2006/relationships/image" Target="../media/image75.png"/><Relationship Id="rId75" Type="http://schemas.openxmlformats.org/officeDocument/2006/relationships/image" Target="../media/image80.png"/><Relationship Id="rId91" Type="http://schemas.openxmlformats.org/officeDocument/2006/relationships/image" Target="../media/image96.png"/><Relationship Id="rId96" Type="http://schemas.openxmlformats.org/officeDocument/2006/relationships/image" Target="../media/image101.png"/><Relationship Id="rId1" Type="http://schemas.openxmlformats.org/officeDocument/2006/relationships/slideLayout" Target="../slideLayouts/slideLayout4.xml"/><Relationship Id="rId6" Type="http://schemas.openxmlformats.org/officeDocument/2006/relationships/image" Target="../media/image11.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49" Type="http://schemas.openxmlformats.org/officeDocument/2006/relationships/image" Target="../media/image54.png"/><Relationship Id="rId57" Type="http://schemas.openxmlformats.org/officeDocument/2006/relationships/image" Target="../media/image62.png"/><Relationship Id="rId106" Type="http://schemas.openxmlformats.org/officeDocument/2006/relationships/image" Target="../media/image111.png"/><Relationship Id="rId10" Type="http://schemas.openxmlformats.org/officeDocument/2006/relationships/image" Target="../media/image15.png"/><Relationship Id="rId31" Type="http://schemas.openxmlformats.org/officeDocument/2006/relationships/image" Target="../media/image36.png"/><Relationship Id="rId44" Type="http://schemas.openxmlformats.org/officeDocument/2006/relationships/image" Target="../media/image49.png"/><Relationship Id="rId52" Type="http://schemas.openxmlformats.org/officeDocument/2006/relationships/image" Target="../media/image57.png"/><Relationship Id="rId60" Type="http://schemas.openxmlformats.org/officeDocument/2006/relationships/image" Target="../media/image65.png"/><Relationship Id="rId65" Type="http://schemas.openxmlformats.org/officeDocument/2006/relationships/image" Target="../media/image70.png"/><Relationship Id="rId73" Type="http://schemas.openxmlformats.org/officeDocument/2006/relationships/image" Target="../media/image78.png"/><Relationship Id="rId78" Type="http://schemas.openxmlformats.org/officeDocument/2006/relationships/image" Target="../media/image83.png"/><Relationship Id="rId81" Type="http://schemas.openxmlformats.org/officeDocument/2006/relationships/image" Target="../media/image86.png"/><Relationship Id="rId86" Type="http://schemas.openxmlformats.org/officeDocument/2006/relationships/image" Target="../media/image91.png"/><Relationship Id="rId94" Type="http://schemas.openxmlformats.org/officeDocument/2006/relationships/image" Target="../media/image99.png"/><Relationship Id="rId99" Type="http://schemas.openxmlformats.org/officeDocument/2006/relationships/image" Target="../media/image104.png"/><Relationship Id="rId101" Type="http://schemas.openxmlformats.org/officeDocument/2006/relationships/image" Target="../media/image106.png"/><Relationship Id="rId4" Type="http://schemas.openxmlformats.org/officeDocument/2006/relationships/image" Target="../media/image9.png"/><Relationship Id="rId9"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3.png"/><Relationship Id="rId39" Type="http://schemas.openxmlformats.org/officeDocument/2006/relationships/image" Target="../media/image44.png"/><Relationship Id="rId109" Type="http://schemas.openxmlformats.org/officeDocument/2006/relationships/image" Target="../media/image114.png"/><Relationship Id="rId34" Type="http://schemas.openxmlformats.org/officeDocument/2006/relationships/image" Target="../media/image39.png"/><Relationship Id="rId50" Type="http://schemas.openxmlformats.org/officeDocument/2006/relationships/image" Target="../media/image55.png"/><Relationship Id="rId55" Type="http://schemas.openxmlformats.org/officeDocument/2006/relationships/image" Target="../media/image60.png"/><Relationship Id="rId76" Type="http://schemas.openxmlformats.org/officeDocument/2006/relationships/image" Target="../media/image81.png"/><Relationship Id="rId97" Type="http://schemas.openxmlformats.org/officeDocument/2006/relationships/image" Target="../media/image102.png"/><Relationship Id="rId104" Type="http://schemas.openxmlformats.org/officeDocument/2006/relationships/image" Target="../media/image109.png"/><Relationship Id="rId7" Type="http://schemas.openxmlformats.org/officeDocument/2006/relationships/image" Target="../media/image12.png"/><Relationship Id="rId71" Type="http://schemas.openxmlformats.org/officeDocument/2006/relationships/image" Target="../media/image76.png"/><Relationship Id="rId92" Type="http://schemas.openxmlformats.org/officeDocument/2006/relationships/image" Target="../media/image97.png"/><Relationship Id="rId2" Type="http://schemas.openxmlformats.org/officeDocument/2006/relationships/image" Target="../media/image7.png"/><Relationship Id="rId29" Type="http://schemas.openxmlformats.org/officeDocument/2006/relationships/image" Target="../media/image34.png"/><Relationship Id="rId24" Type="http://schemas.openxmlformats.org/officeDocument/2006/relationships/image" Target="../media/image29.png"/><Relationship Id="rId40" Type="http://schemas.openxmlformats.org/officeDocument/2006/relationships/image" Target="../media/image45.png"/><Relationship Id="rId45" Type="http://schemas.openxmlformats.org/officeDocument/2006/relationships/image" Target="../media/image50.png"/><Relationship Id="rId66" Type="http://schemas.openxmlformats.org/officeDocument/2006/relationships/image" Target="../media/image71.png"/><Relationship Id="rId87" Type="http://schemas.openxmlformats.org/officeDocument/2006/relationships/image" Target="../media/image92.png"/><Relationship Id="rId61" Type="http://schemas.openxmlformats.org/officeDocument/2006/relationships/image" Target="../media/image66.png"/><Relationship Id="rId82" Type="http://schemas.openxmlformats.org/officeDocument/2006/relationships/image" Target="../media/image87.png"/><Relationship Id="rId19" Type="http://schemas.openxmlformats.org/officeDocument/2006/relationships/image" Target="../media/image24.png"/><Relationship Id="rId14" Type="http://schemas.openxmlformats.org/officeDocument/2006/relationships/image" Target="../media/image19.png"/><Relationship Id="rId30" Type="http://schemas.openxmlformats.org/officeDocument/2006/relationships/image" Target="../media/image35.png"/><Relationship Id="rId35" Type="http://schemas.openxmlformats.org/officeDocument/2006/relationships/image" Target="../media/image40.png"/><Relationship Id="rId56" Type="http://schemas.openxmlformats.org/officeDocument/2006/relationships/image" Target="../media/image61.png"/><Relationship Id="rId77" Type="http://schemas.openxmlformats.org/officeDocument/2006/relationships/image" Target="../media/image82.png"/><Relationship Id="rId100" Type="http://schemas.openxmlformats.org/officeDocument/2006/relationships/image" Target="../media/image105.png"/><Relationship Id="rId105" Type="http://schemas.openxmlformats.org/officeDocument/2006/relationships/image" Target="../media/image110.png"/><Relationship Id="rId8" Type="http://schemas.openxmlformats.org/officeDocument/2006/relationships/image" Target="../media/image13.png"/><Relationship Id="rId51" Type="http://schemas.openxmlformats.org/officeDocument/2006/relationships/image" Target="../media/image56.png"/><Relationship Id="rId72" Type="http://schemas.openxmlformats.org/officeDocument/2006/relationships/image" Target="../media/image77.png"/><Relationship Id="rId93" Type="http://schemas.openxmlformats.org/officeDocument/2006/relationships/image" Target="../media/image98.png"/><Relationship Id="rId98" Type="http://schemas.openxmlformats.org/officeDocument/2006/relationships/image" Target="../media/image103.png"/><Relationship Id="rId3" Type="http://schemas.openxmlformats.org/officeDocument/2006/relationships/image" Target="../media/image8.png"/><Relationship Id="rId25" Type="http://schemas.openxmlformats.org/officeDocument/2006/relationships/image" Target="../media/image30.png"/><Relationship Id="rId46" Type="http://schemas.openxmlformats.org/officeDocument/2006/relationships/image" Target="../media/image51.png"/><Relationship Id="rId67" Type="http://schemas.openxmlformats.org/officeDocument/2006/relationships/image" Target="../media/image72.png"/><Relationship Id="rId20" Type="http://schemas.openxmlformats.org/officeDocument/2006/relationships/image" Target="../media/image25.png"/><Relationship Id="rId41" Type="http://schemas.openxmlformats.org/officeDocument/2006/relationships/image" Target="../media/image46.png"/><Relationship Id="rId62" Type="http://schemas.openxmlformats.org/officeDocument/2006/relationships/image" Target="../media/image67.png"/><Relationship Id="rId83" Type="http://schemas.openxmlformats.org/officeDocument/2006/relationships/image" Target="../media/image88.png"/><Relationship Id="rId88" Type="http://schemas.openxmlformats.org/officeDocument/2006/relationships/image" Target="../media/image9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AF14B3-0B0E-954D-BCAC-64635612ABFA}"/>
              </a:ext>
            </a:extLst>
          </p:cNvPr>
          <p:cNvSpPr>
            <a:spLocks noGrp="1"/>
          </p:cNvSpPr>
          <p:nvPr>
            <p:ph type="ctrTitle"/>
          </p:nvPr>
        </p:nvSpPr>
        <p:spPr/>
        <p:txBody>
          <a:bodyPr/>
          <a:lstStyle/>
          <a:p>
            <a:r>
              <a:rPr lang="en-US" b="1" dirty="0"/>
              <a:t>Project ADAM</a:t>
            </a:r>
          </a:p>
        </p:txBody>
      </p:sp>
      <p:sp>
        <p:nvSpPr>
          <p:cNvPr id="9" name="Subtitle 8">
            <a:extLst>
              <a:ext uri="{FF2B5EF4-FFF2-40B4-BE49-F238E27FC236}">
                <a16:creationId xmlns:a16="http://schemas.microsoft.com/office/drawing/2014/main" id="{3610A970-4796-9243-856E-70574548FCDA}"/>
              </a:ext>
            </a:extLst>
          </p:cNvPr>
          <p:cNvSpPr>
            <a:spLocks noGrp="1"/>
          </p:cNvSpPr>
          <p:nvPr>
            <p:ph type="subTitle" idx="1"/>
          </p:nvPr>
        </p:nvSpPr>
        <p:spPr/>
        <p:txBody>
          <a:bodyPr>
            <a:normAutofit fontScale="92500" lnSpcReduction="20000"/>
          </a:bodyPr>
          <a:lstStyle/>
          <a:p>
            <a:r>
              <a:rPr lang="en-US" dirty="0"/>
              <a:t>Adam Skaff, MD, Norton Children’s Hospital</a:t>
            </a:r>
          </a:p>
          <a:p>
            <a:r>
              <a:rPr lang="en-US" dirty="0"/>
              <a:t>Mindy Seeberger, Kentucky Children’s Hospital</a:t>
            </a:r>
          </a:p>
          <a:p>
            <a:r>
              <a:rPr lang="en-US" dirty="0"/>
              <a:t>Tanya Edwards, Kentucky Children’s Hospital</a:t>
            </a:r>
          </a:p>
          <a:p>
            <a:endParaRPr lang="en-US" dirty="0"/>
          </a:p>
        </p:txBody>
      </p:sp>
    </p:spTree>
    <p:extLst>
      <p:ext uri="{BB962C8B-B14F-4D97-AF65-F5344CB8AC3E}">
        <p14:creationId xmlns:p14="http://schemas.microsoft.com/office/powerpoint/2010/main" val="885131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a photo&#10;&#10;Description automatically generated">
            <a:extLst>
              <a:ext uri="{FF2B5EF4-FFF2-40B4-BE49-F238E27FC236}">
                <a16:creationId xmlns:a16="http://schemas.microsoft.com/office/drawing/2014/main" id="{EC2C915B-7EA9-3F89-F8A2-5E75E8DAB257}"/>
              </a:ext>
            </a:extLst>
          </p:cNvPr>
          <p:cNvPicPr>
            <a:picLocks noChangeAspect="1"/>
          </p:cNvPicPr>
          <p:nvPr/>
        </p:nvPicPr>
        <p:blipFill>
          <a:blip r:embed="rId2"/>
          <a:stretch>
            <a:fillRect/>
          </a:stretch>
        </p:blipFill>
        <p:spPr>
          <a:xfrm>
            <a:off x="7139710" y="367145"/>
            <a:ext cx="4414982" cy="3311237"/>
          </a:xfrm>
          <a:prstGeom prst="rect">
            <a:avLst/>
          </a:prstGeom>
        </p:spPr>
      </p:pic>
      <p:pic>
        <p:nvPicPr>
          <p:cNvPr id="4" name="Picture 3" descr="A group of people holding a banner&#10;&#10;Description automatically generated">
            <a:extLst>
              <a:ext uri="{FF2B5EF4-FFF2-40B4-BE49-F238E27FC236}">
                <a16:creationId xmlns:a16="http://schemas.microsoft.com/office/drawing/2014/main" id="{40C0DF3A-E762-E9D8-5351-4117C421CCC2}"/>
              </a:ext>
            </a:extLst>
          </p:cNvPr>
          <p:cNvPicPr>
            <a:picLocks noChangeAspect="1"/>
          </p:cNvPicPr>
          <p:nvPr/>
        </p:nvPicPr>
        <p:blipFill>
          <a:blip r:embed="rId3"/>
          <a:stretch>
            <a:fillRect/>
          </a:stretch>
        </p:blipFill>
        <p:spPr>
          <a:xfrm>
            <a:off x="809968" y="1685156"/>
            <a:ext cx="5313867" cy="3061855"/>
          </a:xfrm>
          <a:prstGeom prst="rect">
            <a:avLst/>
          </a:prstGeom>
        </p:spPr>
      </p:pic>
    </p:spTree>
    <p:extLst>
      <p:ext uri="{BB962C8B-B14F-4D97-AF65-F5344CB8AC3E}">
        <p14:creationId xmlns:p14="http://schemas.microsoft.com/office/powerpoint/2010/main" val="154386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AF14B3-0B0E-954D-BCAC-64635612ABFA}"/>
              </a:ext>
            </a:extLst>
          </p:cNvPr>
          <p:cNvSpPr>
            <a:spLocks noGrp="1"/>
          </p:cNvSpPr>
          <p:nvPr>
            <p:ph type="ctrTitle"/>
          </p:nvPr>
        </p:nvSpPr>
        <p:spPr>
          <a:xfrm>
            <a:off x="1524000" y="507258"/>
            <a:ext cx="9144000" cy="868869"/>
          </a:xfrm>
        </p:spPr>
        <p:txBody>
          <a:bodyPr>
            <a:normAutofit/>
          </a:bodyPr>
          <a:lstStyle/>
          <a:p>
            <a:pPr algn="l"/>
            <a:r>
              <a:rPr lang="en-US" sz="4000" b="1" dirty="0"/>
              <a:t>Next Steps</a:t>
            </a:r>
          </a:p>
        </p:txBody>
      </p:sp>
      <p:sp>
        <p:nvSpPr>
          <p:cNvPr id="2" name="Subtitle 1">
            <a:extLst>
              <a:ext uri="{FF2B5EF4-FFF2-40B4-BE49-F238E27FC236}">
                <a16:creationId xmlns:a16="http://schemas.microsoft.com/office/drawing/2014/main" id="{4BF8B53D-3151-CCA9-08BC-1B71FA0C520C}"/>
              </a:ext>
            </a:extLst>
          </p:cNvPr>
          <p:cNvSpPr txBox="1">
            <a:spLocks noGrp="1"/>
          </p:cNvSpPr>
          <p:nvPr>
            <p:ph type="subTitle" idx="1"/>
          </p:nvPr>
        </p:nvSpPr>
        <p:spPr>
          <a:xfrm>
            <a:off x="1524000" y="1376363"/>
            <a:ext cx="9144000" cy="2960687"/>
          </a:xfrm>
          <a:prstGeom prst="rect">
            <a:avLst/>
          </a:prstGeom>
        </p:spPr>
        <p:txBody>
          <a:bodyPr>
            <a:normAutofit fontScale="85000" lnSpcReduction="20000"/>
          </a:bodyPr>
          <a:lstStyle>
            <a:lvl1pPr marL="0" indent="0" algn="l" defTabSz="914400" rtl="0" eaLnBrk="1" latinLnBrk="0" hangingPunct="1">
              <a:lnSpc>
                <a:spcPct val="90000"/>
              </a:lnSpc>
              <a:spcBef>
                <a:spcPts val="1000"/>
              </a:spcBef>
              <a:buFontTx/>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p>
          <a:p>
            <a:pPr marL="342900" indent="-342900">
              <a:buFont typeface="Arial" panose="020B0604020202020204" pitchFamily="34" charset="0"/>
              <a:buChar char="•"/>
            </a:pPr>
            <a:r>
              <a:rPr lang="en-US" sz="2600" dirty="0">
                <a:solidFill>
                  <a:schemeClr val="tx1">
                    <a:lumMod val="75000"/>
                  </a:schemeClr>
                </a:solidFill>
              </a:rPr>
              <a:t>Review the information in your Project ADAM Toolkit</a:t>
            </a:r>
          </a:p>
          <a:p>
            <a:pPr marL="342900" indent="-342900">
              <a:buFont typeface="Arial" panose="020B0604020202020204" pitchFamily="34" charset="0"/>
              <a:buChar char="•"/>
            </a:pPr>
            <a:r>
              <a:rPr lang="en-US" sz="2600" dirty="0">
                <a:solidFill>
                  <a:schemeClr val="tx1">
                    <a:lumMod val="75000"/>
                  </a:schemeClr>
                </a:solidFill>
              </a:rPr>
              <a:t>Make sure you have a plan for your school including setting up your team and placing signage for your AED locations</a:t>
            </a:r>
          </a:p>
          <a:p>
            <a:pPr marL="342900" indent="-342900">
              <a:buFont typeface="Arial" panose="020B0604020202020204" pitchFamily="34" charset="0"/>
              <a:buChar char="•"/>
            </a:pPr>
            <a:r>
              <a:rPr lang="en-US" sz="2600" dirty="0">
                <a:solidFill>
                  <a:schemeClr val="tx1">
                    <a:lumMod val="75000"/>
                  </a:schemeClr>
                </a:solidFill>
              </a:rPr>
              <a:t>Practice your plan (just like a fire drill or tornado drill)</a:t>
            </a:r>
          </a:p>
          <a:p>
            <a:pPr marL="342900" indent="-342900">
              <a:buFont typeface="Arial" panose="020B0604020202020204" pitchFamily="34" charset="0"/>
              <a:buChar char="•"/>
            </a:pPr>
            <a:r>
              <a:rPr lang="en-US" sz="2600" dirty="0">
                <a:solidFill>
                  <a:schemeClr val="tx1">
                    <a:lumMod val="75000"/>
                  </a:schemeClr>
                </a:solidFill>
              </a:rPr>
              <a:t>Contact us for a Drill Visit or Drill Zoom to become a Heart Safe School and receive your Heart Safe Designation and Banner</a:t>
            </a:r>
          </a:p>
          <a:p>
            <a:pPr marL="342900" indent="-342900">
              <a:buFont typeface="Arial" panose="020B0604020202020204" pitchFamily="34" charset="0"/>
              <a:buChar char="•"/>
            </a:pPr>
            <a:r>
              <a:rPr lang="en-US" sz="2600" dirty="0">
                <a:solidFill>
                  <a:schemeClr val="tx1">
                    <a:lumMod val="75000"/>
                  </a:schemeClr>
                </a:solidFill>
              </a:rPr>
              <a:t> Inquiries can be sent to </a:t>
            </a:r>
            <a:r>
              <a:rPr lang="en-US" sz="2600" dirty="0">
                <a:solidFill>
                  <a:schemeClr val="tx1">
                    <a:lumMod val="75000"/>
                  </a:schemeClr>
                </a:solidFill>
                <a:hlinkClick r:id="rId2"/>
              </a:rPr>
              <a:t>ProjectADAMUofLNCH@louisville.edu</a:t>
            </a:r>
            <a:r>
              <a:rPr lang="en-US" sz="2600" dirty="0">
                <a:solidFill>
                  <a:schemeClr val="tx1">
                    <a:lumMod val="75000"/>
                  </a:schemeClr>
                </a:solidFill>
              </a:rPr>
              <a:t> or </a:t>
            </a:r>
            <a:r>
              <a:rPr lang="en-US" sz="2600" dirty="0">
                <a:solidFill>
                  <a:schemeClr val="tx1">
                    <a:lumMod val="75000"/>
                  </a:schemeClr>
                </a:solidFill>
                <a:hlinkClick r:id="rId3"/>
              </a:rPr>
              <a:t>ProjectADAMKCH@uky.edu</a:t>
            </a:r>
            <a:endParaRPr lang="en-US" sz="2600" dirty="0">
              <a:solidFill>
                <a:schemeClr val="tx1">
                  <a:lumMod val="75000"/>
                </a:schemeClr>
              </a:solidFill>
            </a:endParaRPr>
          </a:p>
          <a:p>
            <a:pPr marL="342900" indent="-342900">
              <a:buFont typeface="Arial" panose="020B0604020202020204" pitchFamily="34" charset="0"/>
              <a:buChar char="•"/>
            </a:pPr>
            <a:endParaRPr lang="en-US" sz="3100" dirty="0">
              <a:solidFill>
                <a:schemeClr val="tx1">
                  <a:lumMod val="75000"/>
                </a:schemeClr>
              </a:solidFill>
            </a:endParaRPr>
          </a:p>
          <a:p>
            <a:endParaRPr lang="en-US" sz="3100" dirty="0">
              <a:solidFill>
                <a:schemeClr val="tx1">
                  <a:lumMod val="75000"/>
                </a:schemeClr>
              </a:solidFill>
            </a:endParaRPr>
          </a:p>
        </p:txBody>
      </p:sp>
    </p:spTree>
    <p:extLst>
      <p:ext uri="{BB962C8B-B14F-4D97-AF65-F5344CB8AC3E}">
        <p14:creationId xmlns:p14="http://schemas.microsoft.com/office/powerpoint/2010/main" val="2007648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a:extLst>
              <a:ext uri="{FF2B5EF4-FFF2-40B4-BE49-F238E27FC236}">
                <a16:creationId xmlns:a16="http://schemas.microsoft.com/office/drawing/2014/main" id="{3610A970-4796-9243-856E-70574548FCDA}"/>
              </a:ext>
            </a:extLst>
          </p:cNvPr>
          <p:cNvSpPr>
            <a:spLocks noGrp="1"/>
          </p:cNvSpPr>
          <p:nvPr>
            <p:ph type="subTitle" idx="1"/>
          </p:nvPr>
        </p:nvSpPr>
        <p:spPr>
          <a:xfrm>
            <a:off x="5810089" y="3836196"/>
            <a:ext cx="5719557" cy="2422559"/>
          </a:xfrm>
        </p:spPr>
        <p:txBody>
          <a:bodyPr>
            <a:normAutofit/>
          </a:bodyPr>
          <a:lstStyle/>
          <a:p>
            <a:endParaRPr lang="en-US" b="1" dirty="0"/>
          </a:p>
          <a:p>
            <a:r>
              <a:rPr lang="en-US" sz="4000" b="1" dirty="0"/>
              <a:t>Michael’s Story</a:t>
            </a:r>
          </a:p>
          <a:p>
            <a:endParaRPr lang="en-US" sz="4000" b="1" dirty="0"/>
          </a:p>
          <a:p>
            <a:r>
              <a:rPr lang="en-US" sz="2000" b="1" dirty="0">
                <a:hlinkClick r:id="rId2"/>
              </a:rPr>
              <a:t>https://projectadam.com/Saves/Story-3</a:t>
            </a:r>
            <a:endParaRPr lang="en-US" sz="2000" b="1" dirty="0"/>
          </a:p>
          <a:p>
            <a:endParaRPr lang="en-US" sz="2000" b="1" dirty="0"/>
          </a:p>
        </p:txBody>
      </p:sp>
      <p:sp>
        <p:nvSpPr>
          <p:cNvPr id="1033" name="Freeform: Shape 103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a:extLst>
              <a:ext uri="{FF2B5EF4-FFF2-40B4-BE49-F238E27FC236}">
                <a16:creationId xmlns:a16="http://schemas.microsoft.com/office/drawing/2014/main" id="{515A5B1A-18C0-9EAF-43A8-D12733356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88" r="-1" b="-1"/>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6174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3610A970-4796-9243-856E-70574548FCDA}"/>
              </a:ext>
            </a:extLst>
          </p:cNvPr>
          <p:cNvSpPr>
            <a:spLocks noGrp="1"/>
          </p:cNvSpPr>
          <p:nvPr>
            <p:ph type="subTitle" idx="1"/>
          </p:nvPr>
        </p:nvSpPr>
        <p:spPr>
          <a:xfrm>
            <a:off x="1524000" y="1754909"/>
            <a:ext cx="9144000" cy="2356554"/>
          </a:xfrm>
        </p:spPr>
        <p:txBody>
          <a:bodyPr>
            <a:normAutofit/>
          </a:bodyPr>
          <a:lstStyle/>
          <a:p>
            <a:r>
              <a:rPr lang="en-US" sz="4000" b="1" dirty="0"/>
              <a:t>Q &amp; A</a:t>
            </a:r>
          </a:p>
        </p:txBody>
      </p:sp>
    </p:spTree>
    <p:extLst>
      <p:ext uri="{BB962C8B-B14F-4D97-AF65-F5344CB8AC3E}">
        <p14:creationId xmlns:p14="http://schemas.microsoft.com/office/powerpoint/2010/main" val="2229885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93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AF14B3-0B0E-954D-BCAC-64635612ABFA}"/>
              </a:ext>
            </a:extLst>
          </p:cNvPr>
          <p:cNvSpPr>
            <a:spLocks noGrp="1"/>
          </p:cNvSpPr>
          <p:nvPr>
            <p:ph type="ctrTitle"/>
          </p:nvPr>
        </p:nvSpPr>
        <p:spPr>
          <a:xfrm>
            <a:off x="1524000" y="507258"/>
            <a:ext cx="9144000" cy="1013724"/>
          </a:xfrm>
        </p:spPr>
        <p:txBody>
          <a:bodyPr>
            <a:normAutofit/>
          </a:bodyPr>
          <a:lstStyle/>
          <a:p>
            <a:pPr algn="l"/>
            <a:r>
              <a:rPr lang="en-US" sz="4000" b="1" dirty="0"/>
              <a:t>Overview</a:t>
            </a:r>
          </a:p>
        </p:txBody>
      </p:sp>
      <p:sp>
        <p:nvSpPr>
          <p:cNvPr id="2" name="Subtitle 1">
            <a:extLst>
              <a:ext uri="{FF2B5EF4-FFF2-40B4-BE49-F238E27FC236}">
                <a16:creationId xmlns:a16="http://schemas.microsoft.com/office/drawing/2014/main" id="{CE116223-2C01-73CE-06EF-B843478FE688}"/>
              </a:ext>
            </a:extLst>
          </p:cNvPr>
          <p:cNvSpPr txBox="1">
            <a:spLocks noGrp="1"/>
          </p:cNvSpPr>
          <p:nvPr>
            <p:ph type="subTitle" idx="1"/>
          </p:nvPr>
        </p:nvSpPr>
        <p:spPr>
          <a:xfrm>
            <a:off x="1524000" y="1421394"/>
            <a:ext cx="9144000" cy="2924269"/>
          </a:xfrm>
          <a:prstGeom prst="rect">
            <a:avLst/>
          </a:prstGeom>
        </p:spPr>
        <p:txBody>
          <a:bodyPr>
            <a:normAutofit fontScale="25000" lnSpcReduction="20000"/>
          </a:bodyPr>
          <a:lstStyle>
            <a:lvl1pPr marL="0" indent="0" algn="l" defTabSz="914400" rtl="0" eaLnBrk="1" latinLnBrk="0" hangingPunct="1">
              <a:lnSpc>
                <a:spcPct val="90000"/>
              </a:lnSpc>
              <a:spcBef>
                <a:spcPts val="1000"/>
              </a:spcBef>
              <a:buFontTx/>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p>
          <a:p>
            <a:pPr marL="342900" indent="-342900">
              <a:buFont typeface="Arial" panose="020B0604020202020204" pitchFamily="34" charset="0"/>
              <a:buChar char="•"/>
            </a:pPr>
            <a:r>
              <a:rPr lang="en-US" sz="6400" dirty="0">
                <a:solidFill>
                  <a:schemeClr val="tx1">
                    <a:lumMod val="75000"/>
                  </a:schemeClr>
                </a:solidFill>
              </a:rPr>
              <a:t>Project ADAM is a national, non-profit, organization established in 2004 by Adam </a:t>
            </a:r>
            <a:r>
              <a:rPr lang="en-US" sz="6400" dirty="0" err="1">
                <a:solidFill>
                  <a:schemeClr val="tx1">
                    <a:lumMod val="75000"/>
                  </a:schemeClr>
                </a:solidFill>
              </a:rPr>
              <a:t>Lemel’s</a:t>
            </a:r>
            <a:r>
              <a:rPr lang="en-US" sz="6400" dirty="0">
                <a:solidFill>
                  <a:schemeClr val="tx1">
                    <a:lumMod val="75000"/>
                  </a:schemeClr>
                </a:solidFill>
              </a:rPr>
              <a:t> family in his memory. It is committed to saving lives through advocacy, education, preparedness and collaboration to prevent sudden cardiac death. </a:t>
            </a:r>
          </a:p>
          <a:p>
            <a:pPr marL="342900" indent="-342900">
              <a:buFont typeface="Arial" panose="020B0604020202020204" pitchFamily="34" charset="0"/>
              <a:buChar char="•"/>
            </a:pPr>
            <a:r>
              <a:rPr lang="en-US" sz="6400" dirty="0">
                <a:solidFill>
                  <a:schemeClr val="tx1">
                    <a:lumMod val="75000"/>
                  </a:schemeClr>
                </a:solidFill>
              </a:rPr>
              <a:t>Adam was a 17-year-old athlete who suffered a Sudden Cardiac Arrest during a basketball game and collapsed on the court. A bystander administered CPR, but a defibrillator (an AED), was not available. The ambulance arrived within eight minutes, but an AED is needed within 2-3 minutes for the best chance of survival. </a:t>
            </a:r>
          </a:p>
          <a:p>
            <a:pPr marL="342900" indent="-342900">
              <a:buFont typeface="Arial" panose="020B0604020202020204" pitchFamily="34" charset="0"/>
              <a:buChar char="•"/>
            </a:pPr>
            <a:r>
              <a:rPr lang="en-US" sz="6400" dirty="0">
                <a:solidFill>
                  <a:schemeClr val="tx1">
                    <a:lumMod val="75000"/>
                  </a:schemeClr>
                </a:solidFill>
              </a:rPr>
              <a:t>Sudden Cardiac Arrest can strike at any time to anyone. All it takes to improve chances of survival is the right equipment, and people who are prepared and knowledgeable about using it. Through Project ADAM, schools, sporting programs and community sites can become Heart Safe, with the equipment and training needed to be prepared and respond during those first critical minutes. </a:t>
            </a:r>
          </a:p>
          <a:p>
            <a:pPr marL="342900" indent="-342900">
              <a:buFont typeface="Arial" panose="020B0604020202020204" pitchFamily="34" charset="0"/>
              <a:buChar char="•"/>
            </a:pPr>
            <a:r>
              <a:rPr lang="en-US" sz="6400" dirty="0">
                <a:solidFill>
                  <a:schemeClr val="tx1">
                    <a:lumMod val="75000"/>
                  </a:schemeClr>
                </a:solidFill>
              </a:rPr>
              <a:t>Project ADAM has saved lives, over 250, and over 5,000 schools across the U.S. are certified as Heart Safe.</a:t>
            </a:r>
          </a:p>
          <a:p>
            <a:pPr marL="342900" indent="-342900">
              <a:buFont typeface="Arial" panose="020B0604020202020204" pitchFamily="34" charset="0"/>
              <a:buChar char="•"/>
            </a:pPr>
            <a:endParaRPr lang="en-US" sz="3100" dirty="0">
              <a:solidFill>
                <a:schemeClr val="tx1">
                  <a:lumMod val="75000"/>
                </a:schemeClr>
              </a:solidFill>
            </a:endParaRPr>
          </a:p>
        </p:txBody>
      </p:sp>
    </p:spTree>
    <p:extLst>
      <p:ext uri="{BB962C8B-B14F-4D97-AF65-F5344CB8AC3E}">
        <p14:creationId xmlns:p14="http://schemas.microsoft.com/office/powerpoint/2010/main" val="30692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09" y="224961"/>
            <a:ext cx="10818091" cy="729485"/>
          </a:xfrm>
        </p:spPr>
        <p:txBody>
          <a:bodyPr>
            <a:normAutofit/>
          </a:bodyPr>
          <a:lstStyle/>
          <a:p>
            <a:r>
              <a:rPr lang="en-US" sz="4000" b="1" dirty="0"/>
              <a:t>Sudden Cardiac Arrest Statistics</a:t>
            </a:r>
          </a:p>
        </p:txBody>
      </p:sp>
      <p:sp>
        <p:nvSpPr>
          <p:cNvPr id="3" name="Content Placeholder 2"/>
          <p:cNvSpPr>
            <a:spLocks noGrp="1"/>
          </p:cNvSpPr>
          <p:nvPr>
            <p:ph idx="1"/>
          </p:nvPr>
        </p:nvSpPr>
        <p:spPr>
          <a:xfrm>
            <a:off x="444269" y="1695392"/>
            <a:ext cx="11180064" cy="4312216"/>
          </a:xfrm>
        </p:spPr>
        <p:txBody>
          <a:bodyPr>
            <a:normAutofit/>
          </a:bodyPr>
          <a:lstStyle/>
          <a:p>
            <a:pPr marL="0" indent="0">
              <a:buNone/>
            </a:pPr>
            <a:endParaRPr lang="en-US" dirty="0"/>
          </a:p>
          <a:p>
            <a:pPr marL="0" indent="0">
              <a:buNone/>
            </a:pPr>
            <a:r>
              <a:rPr lang="en-US" dirty="0"/>
              <a:t>Out-of-Hospital Cardiac Arrests (OHCA) annually*</a:t>
            </a:r>
          </a:p>
          <a:p>
            <a:pPr marL="0" indent="0">
              <a:buNone/>
            </a:pPr>
            <a:endParaRPr lang="en-US" sz="900" dirty="0"/>
          </a:p>
          <a:p>
            <a:pPr marL="0" indent="0">
              <a:buNone/>
            </a:pPr>
            <a:r>
              <a:rPr lang="en-US" dirty="0"/>
              <a:t>	• 350,000+ total</a:t>
            </a:r>
          </a:p>
          <a:p>
            <a:pPr marL="0" indent="0">
              <a:buNone/>
            </a:pPr>
            <a:r>
              <a:rPr lang="en-US" dirty="0"/>
              <a:t>	• 7,000+ children younger than 18 years old</a:t>
            </a:r>
          </a:p>
          <a:p>
            <a:pPr marL="0" indent="0">
              <a:buNone/>
            </a:pPr>
            <a:r>
              <a:rPr lang="en-US" dirty="0"/>
              <a:t>	• 90% lead to death</a:t>
            </a:r>
            <a:endParaRPr lang="en-US" dirty="0">
              <a:solidFill>
                <a:prstClr val="black"/>
              </a:solidFill>
            </a:endParaRPr>
          </a:p>
          <a:p>
            <a:pPr marL="0" lvl="0" indent="0">
              <a:buClr>
                <a:prstClr val="black"/>
              </a:buClr>
              <a:buNone/>
            </a:pPr>
            <a:endParaRPr lang="en-US" dirty="0">
              <a:solidFill>
                <a:prstClr val="black"/>
              </a:solidFill>
            </a:endParaRPr>
          </a:p>
          <a:p>
            <a:pPr marL="0" lvl="0" indent="0">
              <a:buClr>
                <a:prstClr val="black"/>
              </a:buClr>
              <a:buNone/>
            </a:pPr>
            <a:r>
              <a:rPr lang="en-US" sz="2400" b="1" dirty="0">
                <a:solidFill>
                  <a:schemeClr val="accent1"/>
                </a:solidFill>
              </a:rPr>
              <a:t>Every minute defibrillation is delayed, chance of survival decreases 10%</a:t>
            </a:r>
          </a:p>
          <a:p>
            <a:pPr marL="0" lvl="0" indent="0" algn="ctr">
              <a:buClr>
                <a:prstClr val="black"/>
              </a:buClr>
              <a:buNone/>
            </a:pPr>
            <a:endParaRPr lang="en-US" sz="1100" i="1" dirty="0"/>
          </a:p>
          <a:p>
            <a:pPr marL="0" lvl="0" indent="0" algn="ctr">
              <a:buClr>
                <a:prstClr val="black"/>
              </a:buClr>
              <a:buNone/>
            </a:pPr>
            <a:r>
              <a:rPr lang="en-US" sz="1100" i="1" dirty="0"/>
              <a:t>*American Heart Association Heart Disease &amp; Stroke Statistics</a:t>
            </a:r>
          </a:p>
          <a:p>
            <a:pPr marL="0" indent="0">
              <a:buNone/>
            </a:pPr>
            <a:endParaRPr lang="en-US" dirty="0"/>
          </a:p>
        </p:txBody>
      </p:sp>
      <p:pic>
        <p:nvPicPr>
          <p:cNvPr id="4" name="Picture 3"/>
          <p:cNvPicPr>
            <a:picLocks noChangeAspect="1"/>
          </p:cNvPicPr>
          <p:nvPr/>
        </p:nvPicPr>
        <p:blipFill>
          <a:blip r:embed="rId2"/>
          <a:stretch>
            <a:fillRect/>
          </a:stretch>
        </p:blipFill>
        <p:spPr>
          <a:xfrm>
            <a:off x="9354312" y="2249424"/>
            <a:ext cx="2563005" cy="2373568"/>
          </a:xfrm>
          <a:prstGeom prst="rect">
            <a:avLst/>
          </a:prstGeom>
        </p:spPr>
      </p:pic>
    </p:spTree>
    <p:extLst>
      <p:ext uri="{BB962C8B-B14F-4D97-AF65-F5344CB8AC3E}">
        <p14:creationId xmlns:p14="http://schemas.microsoft.com/office/powerpoint/2010/main" val="12478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a:t>
            </a:r>
            <a:r>
              <a:rPr lang="en-US" sz="4000" b="1" dirty="0"/>
              <a:t>Schools</a:t>
            </a:r>
            <a:r>
              <a:rPr lang="en-US" b="1" dirty="0"/>
              <a:t>?</a:t>
            </a:r>
          </a:p>
        </p:txBody>
      </p:sp>
      <p:pic>
        <p:nvPicPr>
          <p:cNvPr id="5" name="Content Placeholder 4"/>
          <p:cNvPicPr>
            <a:picLocks noGrp="1" noChangeAspect="1"/>
          </p:cNvPicPr>
          <p:nvPr>
            <p:ph sz="half" idx="1"/>
          </p:nvPr>
        </p:nvPicPr>
        <p:blipFill>
          <a:blip r:embed="rId2"/>
          <a:stretch>
            <a:fillRect/>
          </a:stretch>
        </p:blipFill>
        <p:spPr>
          <a:xfrm>
            <a:off x="1335024" y="2243284"/>
            <a:ext cx="9520320" cy="2680811"/>
          </a:xfrm>
          <a:prstGeom prst="rect">
            <a:avLst/>
          </a:prstGeom>
        </p:spPr>
      </p:pic>
      <p:sp>
        <p:nvSpPr>
          <p:cNvPr id="6" name="Content Placeholder 5"/>
          <p:cNvSpPr>
            <a:spLocks noGrp="1"/>
          </p:cNvSpPr>
          <p:nvPr>
            <p:ph sz="half" idx="2"/>
          </p:nvPr>
        </p:nvSpPr>
        <p:spPr>
          <a:xfrm>
            <a:off x="3504384" y="5629529"/>
            <a:ext cx="5181600" cy="3961125"/>
          </a:xfrm>
        </p:spPr>
        <p:txBody>
          <a:bodyPr>
            <a:normAutofit/>
          </a:bodyPr>
          <a:lstStyle/>
          <a:p>
            <a:pPr marL="0" indent="0" algn="ctr">
              <a:buNone/>
            </a:pPr>
            <a:r>
              <a:rPr lang="en-US" sz="1000" i="1" dirty="0"/>
              <a:t>*American Academy of Pediatrics</a:t>
            </a:r>
          </a:p>
        </p:txBody>
      </p:sp>
    </p:spTree>
    <p:extLst>
      <p:ext uri="{BB962C8B-B14F-4D97-AF65-F5344CB8AC3E}">
        <p14:creationId xmlns:p14="http://schemas.microsoft.com/office/powerpoint/2010/main" val="53856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AF14B3-0B0E-954D-BCAC-64635612ABFA}"/>
              </a:ext>
            </a:extLst>
          </p:cNvPr>
          <p:cNvSpPr>
            <a:spLocks noGrp="1"/>
          </p:cNvSpPr>
          <p:nvPr>
            <p:ph type="ctrTitle"/>
          </p:nvPr>
        </p:nvSpPr>
        <p:spPr>
          <a:xfrm>
            <a:off x="1524000" y="507258"/>
            <a:ext cx="9144000" cy="950350"/>
          </a:xfrm>
        </p:spPr>
        <p:txBody>
          <a:bodyPr>
            <a:normAutofit/>
          </a:bodyPr>
          <a:lstStyle/>
          <a:p>
            <a:pPr algn="l"/>
            <a:r>
              <a:rPr lang="en-US" sz="4000" b="1" dirty="0"/>
              <a:t>Legislation</a:t>
            </a:r>
          </a:p>
        </p:txBody>
      </p:sp>
      <p:sp>
        <p:nvSpPr>
          <p:cNvPr id="2" name="Subtitle 1">
            <a:extLst>
              <a:ext uri="{FF2B5EF4-FFF2-40B4-BE49-F238E27FC236}">
                <a16:creationId xmlns:a16="http://schemas.microsoft.com/office/drawing/2014/main" id="{62B59814-53AA-24E7-F099-4B73CDED3A42}"/>
              </a:ext>
            </a:extLst>
          </p:cNvPr>
          <p:cNvSpPr txBox="1">
            <a:spLocks noGrp="1"/>
          </p:cNvSpPr>
          <p:nvPr>
            <p:ph type="subTitle" idx="1"/>
          </p:nvPr>
        </p:nvSpPr>
        <p:spPr>
          <a:xfrm>
            <a:off x="1524000" y="1457325"/>
            <a:ext cx="9144000" cy="2833688"/>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Tx/>
              <a:buNone/>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p>
          <a:p>
            <a:pPr marL="342900" indent="-342900">
              <a:buFont typeface="Arial" panose="020B0604020202020204" pitchFamily="34" charset="0"/>
              <a:buChar char="•"/>
            </a:pPr>
            <a:r>
              <a:rPr lang="en-US" sz="2400" dirty="0">
                <a:solidFill>
                  <a:schemeClr val="tx1">
                    <a:lumMod val="75000"/>
                  </a:schemeClr>
                </a:solidFill>
              </a:rPr>
              <a:t>House Bill 331 requires Kentucky Schools to maintain a portable AED in every middle school and high school building and at school sponsored events including sporting events. Deadline for compliance is 7/01/2025</a:t>
            </a:r>
          </a:p>
          <a:p>
            <a:pPr marL="342900" indent="-342900">
              <a:buFont typeface="Arial" panose="020B0604020202020204" pitchFamily="34" charset="0"/>
              <a:buChar char="•"/>
            </a:pPr>
            <a:r>
              <a:rPr lang="en-US" sz="2400" dirty="0">
                <a:solidFill>
                  <a:schemeClr val="tx1">
                    <a:lumMod val="75000"/>
                  </a:schemeClr>
                </a:solidFill>
              </a:rPr>
              <a:t>Recently, that bill was amended to include a Certified Emergency Response Plan requirement for each school showing locations and signage of the AEDs. Written plans must be submitted to the Kentucky Board of Education by 11/01/2024 and rehearsal of the plan in schools is required with school nurse participation</a:t>
            </a:r>
          </a:p>
          <a:p>
            <a:pPr marL="342900" indent="-342900">
              <a:buFont typeface="Arial" panose="020B0604020202020204" pitchFamily="34" charset="0"/>
              <a:buChar char="•"/>
            </a:pPr>
            <a:r>
              <a:rPr lang="en-US" sz="2400" dirty="0">
                <a:solidFill>
                  <a:schemeClr val="tx1">
                    <a:lumMod val="75000"/>
                  </a:schemeClr>
                </a:solidFill>
              </a:rPr>
              <a:t>House Bill 169 will provide funds for AEDs in the amount of $2.5 million to be divided among districts down to the elementary level</a:t>
            </a:r>
          </a:p>
          <a:p>
            <a:pPr marL="342900" indent="-342900">
              <a:buFont typeface="Arial" panose="020B0604020202020204" pitchFamily="34" charset="0"/>
              <a:buChar char="•"/>
            </a:pPr>
            <a:endParaRPr lang="en-US" dirty="0">
              <a:solidFill>
                <a:schemeClr val="tx1">
                  <a:lumMod val="75000"/>
                </a:schemeClr>
              </a:solidFill>
            </a:endParaRPr>
          </a:p>
          <a:p>
            <a:pPr marL="342900" indent="-342900">
              <a:buFont typeface="Arial" panose="020B0604020202020204" pitchFamily="34" charset="0"/>
              <a:buChar char="•"/>
            </a:pPr>
            <a:endParaRPr lang="en-US" dirty="0">
              <a:solidFill>
                <a:schemeClr val="tx1">
                  <a:lumMod val="75000"/>
                </a:schemeClr>
              </a:solidFill>
            </a:endParaRPr>
          </a:p>
        </p:txBody>
      </p:sp>
    </p:spTree>
    <p:extLst>
      <p:ext uri="{BB962C8B-B14F-4D97-AF65-F5344CB8AC3E}">
        <p14:creationId xmlns:p14="http://schemas.microsoft.com/office/powerpoint/2010/main" val="919114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AF14B3-0B0E-954D-BCAC-64635612ABFA}"/>
              </a:ext>
            </a:extLst>
          </p:cNvPr>
          <p:cNvSpPr>
            <a:spLocks noGrp="1"/>
          </p:cNvSpPr>
          <p:nvPr>
            <p:ph type="ctrTitle"/>
          </p:nvPr>
        </p:nvSpPr>
        <p:spPr>
          <a:xfrm>
            <a:off x="1524000" y="507258"/>
            <a:ext cx="9144000" cy="678746"/>
          </a:xfrm>
        </p:spPr>
        <p:txBody>
          <a:bodyPr>
            <a:normAutofit/>
          </a:bodyPr>
          <a:lstStyle/>
          <a:p>
            <a:pPr algn="l"/>
            <a:r>
              <a:rPr lang="en-US" sz="4000" b="1" dirty="0"/>
              <a:t>Collaboration</a:t>
            </a:r>
          </a:p>
        </p:txBody>
      </p:sp>
      <p:sp>
        <p:nvSpPr>
          <p:cNvPr id="9" name="Subtitle 8">
            <a:extLst>
              <a:ext uri="{FF2B5EF4-FFF2-40B4-BE49-F238E27FC236}">
                <a16:creationId xmlns:a16="http://schemas.microsoft.com/office/drawing/2014/main" id="{3610A970-4796-9243-856E-70574548FCDA}"/>
              </a:ext>
            </a:extLst>
          </p:cNvPr>
          <p:cNvSpPr>
            <a:spLocks noGrp="1"/>
          </p:cNvSpPr>
          <p:nvPr>
            <p:ph type="subTitle" idx="1"/>
          </p:nvPr>
        </p:nvSpPr>
        <p:spPr>
          <a:xfrm>
            <a:off x="1524000" y="1285592"/>
            <a:ext cx="9144000" cy="3005751"/>
          </a:xfrm>
        </p:spPr>
        <p:txBody>
          <a:bodyPr>
            <a:normAutofit/>
          </a:bodyPr>
          <a:lstStyle/>
          <a:p>
            <a:pPr marL="342900" indent="-342900" algn="l">
              <a:buFont typeface="Arial" panose="020B0604020202020204" pitchFamily="34" charset="0"/>
              <a:buChar char="•"/>
            </a:pPr>
            <a:r>
              <a:rPr lang="en-US" sz="2400" dirty="0">
                <a:solidFill>
                  <a:schemeClr val="tx1">
                    <a:lumMod val="75000"/>
                  </a:schemeClr>
                </a:solidFill>
              </a:rPr>
              <a:t>Kentucky Children’s Hospital and Norton Children’s Hospital became affiliates with Project Adam in 2023</a:t>
            </a:r>
          </a:p>
          <a:p>
            <a:pPr marL="342900" indent="-342900" algn="l">
              <a:buFont typeface="Arial" panose="020B0604020202020204" pitchFamily="34" charset="0"/>
              <a:buChar char="•"/>
            </a:pPr>
            <a:r>
              <a:rPr lang="en-US" sz="2400" dirty="0">
                <a:solidFill>
                  <a:schemeClr val="tx1">
                    <a:lumMod val="75000"/>
                  </a:schemeClr>
                </a:solidFill>
              </a:rPr>
              <a:t>We collaborate with </a:t>
            </a:r>
            <a:r>
              <a:rPr lang="en-US" dirty="0">
                <a:solidFill>
                  <a:schemeClr val="tx1">
                    <a:lumMod val="75000"/>
                  </a:schemeClr>
                </a:solidFill>
              </a:rPr>
              <a:t>the Kentucky Board of Education to help schools in Kentucky become Heart Safe</a:t>
            </a:r>
            <a:endParaRPr lang="en-US" sz="2400" dirty="0">
              <a:solidFill>
                <a:schemeClr val="tx1">
                  <a:lumMod val="75000"/>
                </a:schemeClr>
              </a:solidFill>
            </a:endParaRPr>
          </a:p>
          <a:p>
            <a:pPr marL="342900" indent="-342900" algn="l">
              <a:buFont typeface="Arial" panose="020B0604020202020204" pitchFamily="34" charset="0"/>
              <a:buChar char="•"/>
            </a:pPr>
            <a:r>
              <a:rPr lang="en-US" sz="2400" dirty="0">
                <a:solidFill>
                  <a:schemeClr val="tx1">
                    <a:lumMod val="75000"/>
                  </a:schemeClr>
                </a:solidFill>
              </a:rPr>
              <a:t>Over 15 schools in Kentucky are now Heart Safe and we continue the work into the new 2024-2025 school year</a:t>
            </a:r>
          </a:p>
          <a:p>
            <a:pPr marL="342900" indent="-342900" algn="l">
              <a:buFont typeface="Arial" panose="020B0604020202020204" pitchFamily="34" charset="0"/>
              <a:buChar char="•"/>
            </a:pPr>
            <a:r>
              <a:rPr lang="en-US" dirty="0">
                <a:solidFill>
                  <a:schemeClr val="tx1">
                    <a:lumMod val="75000"/>
                  </a:schemeClr>
                </a:solidFill>
              </a:rPr>
              <a:t>How can we help you and your school?</a:t>
            </a:r>
          </a:p>
          <a:p>
            <a:pPr algn="l"/>
            <a:endParaRPr lang="en-US" dirty="0"/>
          </a:p>
        </p:txBody>
      </p:sp>
    </p:spTree>
    <p:extLst>
      <p:ext uri="{BB962C8B-B14F-4D97-AF65-F5344CB8AC3E}">
        <p14:creationId xmlns:p14="http://schemas.microsoft.com/office/powerpoint/2010/main" val="373374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9" name="Image" descr="Image">
            <a:extLst>
              <a:ext uri="{FF2B5EF4-FFF2-40B4-BE49-F238E27FC236}">
                <a16:creationId xmlns:a16="http://schemas.microsoft.com/office/drawing/2014/main" id="{1352C702-59DB-5C4B-B04A-08759FEFEB76}"/>
              </a:ext>
            </a:extLst>
          </p:cNvPr>
          <p:cNvPicPr>
            <a:picLocks noChangeAspect="1"/>
          </p:cNvPicPr>
          <p:nvPr/>
        </p:nvPicPr>
        <p:blipFill>
          <a:blip r:embed="rId2"/>
          <a:stretch>
            <a:fillRect/>
          </a:stretch>
        </p:blipFill>
        <p:spPr>
          <a:xfrm>
            <a:off x="5995847" y="1929497"/>
            <a:ext cx="118727" cy="257498"/>
          </a:xfrm>
          <a:prstGeom prst="rect">
            <a:avLst/>
          </a:prstGeom>
          <a:ln w="12700">
            <a:miter lim="400000"/>
          </a:ln>
        </p:spPr>
      </p:pic>
      <p:pic>
        <p:nvPicPr>
          <p:cNvPr id="258" name="Image" descr="Image">
            <a:extLst>
              <a:ext uri="{FF2B5EF4-FFF2-40B4-BE49-F238E27FC236}">
                <a16:creationId xmlns:a16="http://schemas.microsoft.com/office/drawing/2014/main" id="{F603B16D-8BD0-C440-876F-AE12A65C969F}"/>
              </a:ext>
            </a:extLst>
          </p:cNvPr>
          <p:cNvPicPr>
            <a:picLocks noChangeAspect="1"/>
          </p:cNvPicPr>
          <p:nvPr/>
        </p:nvPicPr>
        <p:blipFill>
          <a:blip r:embed="rId3"/>
          <a:stretch>
            <a:fillRect/>
          </a:stretch>
        </p:blipFill>
        <p:spPr>
          <a:xfrm>
            <a:off x="5971792" y="2113680"/>
            <a:ext cx="100481" cy="143385"/>
          </a:xfrm>
          <a:prstGeom prst="rect">
            <a:avLst/>
          </a:prstGeom>
          <a:ln w="12700">
            <a:miter lim="400000"/>
          </a:ln>
        </p:spPr>
      </p:pic>
      <p:pic>
        <p:nvPicPr>
          <p:cNvPr id="259" name="Image" descr="Image">
            <a:extLst>
              <a:ext uri="{FF2B5EF4-FFF2-40B4-BE49-F238E27FC236}">
                <a16:creationId xmlns:a16="http://schemas.microsoft.com/office/drawing/2014/main" id="{938F00CA-90A3-3B4F-8F46-53C2541878D8}"/>
              </a:ext>
            </a:extLst>
          </p:cNvPr>
          <p:cNvPicPr>
            <a:picLocks noChangeAspect="1"/>
          </p:cNvPicPr>
          <p:nvPr/>
        </p:nvPicPr>
        <p:blipFill>
          <a:blip r:embed="rId4"/>
          <a:stretch>
            <a:fillRect/>
          </a:stretch>
        </p:blipFill>
        <p:spPr>
          <a:xfrm>
            <a:off x="5995847" y="1925645"/>
            <a:ext cx="120427" cy="257498"/>
          </a:xfrm>
          <a:prstGeom prst="rect">
            <a:avLst/>
          </a:prstGeom>
          <a:ln w="12700">
            <a:miter lim="400000"/>
          </a:ln>
        </p:spPr>
      </p:pic>
      <p:pic>
        <p:nvPicPr>
          <p:cNvPr id="232" name="Image" descr="Image">
            <a:extLst>
              <a:ext uri="{FF2B5EF4-FFF2-40B4-BE49-F238E27FC236}">
                <a16:creationId xmlns:a16="http://schemas.microsoft.com/office/drawing/2014/main" id="{16CCD544-E82C-4042-B966-14E5BD3B656C}"/>
              </a:ext>
            </a:extLst>
          </p:cNvPr>
          <p:cNvPicPr>
            <a:picLocks noChangeAspect="1"/>
          </p:cNvPicPr>
          <p:nvPr/>
        </p:nvPicPr>
        <p:blipFill>
          <a:blip r:embed="rId5"/>
          <a:stretch>
            <a:fillRect/>
          </a:stretch>
        </p:blipFill>
        <p:spPr>
          <a:xfrm>
            <a:off x="4778588" y="2313165"/>
            <a:ext cx="685057" cy="319645"/>
          </a:xfrm>
          <a:prstGeom prst="rect">
            <a:avLst/>
          </a:prstGeom>
          <a:ln w="12700">
            <a:miter lim="400000"/>
          </a:ln>
        </p:spPr>
      </p:pic>
      <p:pic>
        <p:nvPicPr>
          <p:cNvPr id="200" name="Image" descr="Image">
            <a:extLst>
              <a:ext uri="{FF2B5EF4-FFF2-40B4-BE49-F238E27FC236}">
                <a16:creationId xmlns:a16="http://schemas.microsoft.com/office/drawing/2014/main" id="{E4CDA42F-DC1A-9249-B92C-CE7F94564C76}"/>
              </a:ext>
            </a:extLst>
          </p:cNvPr>
          <p:cNvPicPr>
            <a:picLocks noChangeAspect="1"/>
          </p:cNvPicPr>
          <p:nvPr/>
        </p:nvPicPr>
        <p:blipFill>
          <a:blip r:embed="rId6"/>
          <a:stretch>
            <a:fillRect/>
          </a:stretch>
        </p:blipFill>
        <p:spPr>
          <a:xfrm>
            <a:off x="2309868" y="2463097"/>
            <a:ext cx="640012" cy="669941"/>
          </a:xfrm>
          <a:prstGeom prst="rect">
            <a:avLst/>
          </a:prstGeom>
          <a:ln w="12700">
            <a:miter lim="400000"/>
          </a:ln>
        </p:spPr>
      </p:pic>
      <p:pic>
        <p:nvPicPr>
          <p:cNvPr id="248" name="Image" descr="Image">
            <a:extLst>
              <a:ext uri="{FF2B5EF4-FFF2-40B4-BE49-F238E27FC236}">
                <a16:creationId xmlns:a16="http://schemas.microsoft.com/office/drawing/2014/main" id="{98784C5E-DFEA-3945-8C5B-7AA69A136857}"/>
              </a:ext>
            </a:extLst>
          </p:cNvPr>
          <p:cNvPicPr>
            <a:picLocks noChangeAspect="1"/>
          </p:cNvPicPr>
          <p:nvPr/>
        </p:nvPicPr>
        <p:blipFill>
          <a:blip r:embed="rId7"/>
          <a:stretch>
            <a:fillRect/>
          </a:stretch>
        </p:blipFill>
        <p:spPr>
          <a:xfrm>
            <a:off x="5323101" y="2192426"/>
            <a:ext cx="719991" cy="377213"/>
          </a:xfrm>
          <a:prstGeom prst="rect">
            <a:avLst/>
          </a:prstGeom>
          <a:ln w="12700">
            <a:miter lim="400000"/>
          </a:ln>
        </p:spPr>
      </p:pic>
      <p:pic>
        <p:nvPicPr>
          <p:cNvPr id="264" name="Image" descr="Image">
            <a:extLst>
              <a:ext uri="{FF2B5EF4-FFF2-40B4-BE49-F238E27FC236}">
                <a16:creationId xmlns:a16="http://schemas.microsoft.com/office/drawing/2014/main" id="{7C4139FE-8132-3B44-B44B-B4A154EBD80F}"/>
              </a:ext>
            </a:extLst>
          </p:cNvPr>
          <p:cNvPicPr>
            <a:picLocks noChangeAspect="1"/>
          </p:cNvPicPr>
          <p:nvPr/>
        </p:nvPicPr>
        <p:blipFill>
          <a:blip r:embed="rId8"/>
          <a:stretch>
            <a:fillRect/>
          </a:stretch>
        </p:blipFill>
        <p:spPr>
          <a:xfrm>
            <a:off x="6089286" y="1691371"/>
            <a:ext cx="314911" cy="147516"/>
          </a:xfrm>
          <a:prstGeom prst="rect">
            <a:avLst/>
          </a:prstGeom>
          <a:ln w="12700">
            <a:miter lim="400000"/>
          </a:ln>
        </p:spPr>
      </p:pic>
      <p:sp>
        <p:nvSpPr>
          <p:cNvPr id="288" name="TextBox 287">
            <a:extLst>
              <a:ext uri="{FF2B5EF4-FFF2-40B4-BE49-F238E27FC236}">
                <a16:creationId xmlns:a16="http://schemas.microsoft.com/office/drawing/2014/main" id="{9D910831-053A-BD45-A9E6-FF5ADE565D1D}"/>
              </a:ext>
            </a:extLst>
          </p:cNvPr>
          <p:cNvSpPr txBox="1"/>
          <p:nvPr/>
        </p:nvSpPr>
        <p:spPr>
          <a:xfrm>
            <a:off x="6333150" y="1602977"/>
            <a:ext cx="269626" cy="215444"/>
          </a:xfrm>
          <a:prstGeom prst="rect">
            <a:avLst/>
          </a:prstGeom>
          <a:noFill/>
        </p:spPr>
        <p:txBody>
          <a:bodyPr wrap="none" rtlCol="0">
            <a:spAutoFit/>
          </a:bodyPr>
          <a:lstStyle/>
          <a:p>
            <a:r>
              <a:rPr lang="en-US" sz="800" dirty="0"/>
              <a:t>RI</a:t>
            </a:r>
          </a:p>
        </p:txBody>
      </p:sp>
      <p:pic>
        <p:nvPicPr>
          <p:cNvPr id="216" name="Image" descr="Image">
            <a:extLst>
              <a:ext uri="{FF2B5EF4-FFF2-40B4-BE49-F238E27FC236}">
                <a16:creationId xmlns:a16="http://schemas.microsoft.com/office/drawing/2014/main" id="{8A6C3BF4-B546-4D40-862C-5CEF36BD6FE8}"/>
              </a:ext>
            </a:extLst>
          </p:cNvPr>
          <p:cNvPicPr>
            <a:picLocks noChangeAspect="1"/>
          </p:cNvPicPr>
          <p:nvPr/>
        </p:nvPicPr>
        <p:blipFill>
          <a:blip r:embed="rId9"/>
          <a:stretch>
            <a:fillRect/>
          </a:stretch>
        </p:blipFill>
        <p:spPr>
          <a:xfrm>
            <a:off x="3450492" y="1945474"/>
            <a:ext cx="782471" cy="345257"/>
          </a:xfrm>
          <a:prstGeom prst="rect">
            <a:avLst/>
          </a:prstGeom>
          <a:ln w="12700">
            <a:miter lim="400000"/>
          </a:ln>
        </p:spPr>
      </p:pic>
      <p:pic>
        <p:nvPicPr>
          <p:cNvPr id="219" name="Image" descr="Image">
            <a:extLst>
              <a:ext uri="{FF2B5EF4-FFF2-40B4-BE49-F238E27FC236}">
                <a16:creationId xmlns:a16="http://schemas.microsoft.com/office/drawing/2014/main" id="{5824AC4F-1B11-284D-A807-7B92AC1D1457}"/>
              </a:ext>
            </a:extLst>
          </p:cNvPr>
          <p:cNvPicPr>
            <a:picLocks noChangeAspect="1"/>
          </p:cNvPicPr>
          <p:nvPr/>
        </p:nvPicPr>
        <p:blipFill>
          <a:blip r:embed="rId10"/>
          <a:stretch>
            <a:fillRect/>
          </a:stretch>
        </p:blipFill>
        <p:spPr>
          <a:xfrm>
            <a:off x="4068885" y="1331411"/>
            <a:ext cx="604850" cy="590327"/>
          </a:xfrm>
          <a:prstGeom prst="rect">
            <a:avLst/>
          </a:prstGeom>
          <a:ln w="12700">
            <a:miter lim="400000"/>
          </a:ln>
        </p:spPr>
      </p:pic>
      <p:pic>
        <p:nvPicPr>
          <p:cNvPr id="220" name="Image" descr="Image">
            <a:extLst>
              <a:ext uri="{FF2B5EF4-FFF2-40B4-BE49-F238E27FC236}">
                <a16:creationId xmlns:a16="http://schemas.microsoft.com/office/drawing/2014/main" id="{79DE68A2-D14B-0641-AE9D-58E812B93F7B}"/>
              </a:ext>
            </a:extLst>
          </p:cNvPr>
          <p:cNvPicPr>
            <a:picLocks noChangeAspect="1"/>
          </p:cNvPicPr>
          <p:nvPr/>
        </p:nvPicPr>
        <p:blipFill>
          <a:blip r:embed="rId11"/>
          <a:stretch>
            <a:fillRect/>
          </a:stretch>
        </p:blipFill>
        <p:spPr>
          <a:xfrm>
            <a:off x="4109702" y="1900721"/>
            <a:ext cx="565164" cy="334086"/>
          </a:xfrm>
          <a:prstGeom prst="rect">
            <a:avLst/>
          </a:prstGeom>
          <a:ln w="12700">
            <a:miter lim="400000"/>
          </a:ln>
        </p:spPr>
      </p:pic>
      <p:pic>
        <p:nvPicPr>
          <p:cNvPr id="228" name="Image" descr="Image">
            <a:extLst>
              <a:ext uri="{FF2B5EF4-FFF2-40B4-BE49-F238E27FC236}">
                <a16:creationId xmlns:a16="http://schemas.microsoft.com/office/drawing/2014/main" id="{8B1BE886-EC96-B045-8FC5-62DA5886DDCC}"/>
              </a:ext>
            </a:extLst>
          </p:cNvPr>
          <p:cNvPicPr>
            <a:picLocks noChangeAspect="1"/>
          </p:cNvPicPr>
          <p:nvPr/>
        </p:nvPicPr>
        <p:blipFill>
          <a:blip r:embed="rId12"/>
          <a:stretch>
            <a:fillRect/>
          </a:stretch>
        </p:blipFill>
        <p:spPr>
          <a:xfrm>
            <a:off x="4615753" y="2781141"/>
            <a:ext cx="339568" cy="524130"/>
          </a:xfrm>
          <a:prstGeom prst="rect">
            <a:avLst/>
          </a:prstGeom>
          <a:ln w="12700">
            <a:miter lim="400000"/>
          </a:ln>
        </p:spPr>
      </p:pic>
      <p:pic>
        <p:nvPicPr>
          <p:cNvPr id="260" name="Image" descr="Image">
            <a:extLst>
              <a:ext uri="{FF2B5EF4-FFF2-40B4-BE49-F238E27FC236}">
                <a16:creationId xmlns:a16="http://schemas.microsoft.com/office/drawing/2014/main" id="{C5647F7E-62B9-D04D-9B25-B86E03B50188}"/>
              </a:ext>
            </a:extLst>
          </p:cNvPr>
          <p:cNvPicPr>
            <a:picLocks noChangeAspect="1"/>
          </p:cNvPicPr>
          <p:nvPr/>
        </p:nvPicPr>
        <p:blipFill>
          <a:blip r:embed="rId13"/>
          <a:stretch>
            <a:fillRect/>
          </a:stretch>
        </p:blipFill>
        <p:spPr>
          <a:xfrm>
            <a:off x="5555878" y="1526172"/>
            <a:ext cx="697268" cy="485504"/>
          </a:xfrm>
          <a:prstGeom prst="rect">
            <a:avLst/>
          </a:prstGeom>
          <a:ln w="12700">
            <a:miter lim="400000"/>
          </a:ln>
        </p:spPr>
      </p:pic>
      <p:pic>
        <p:nvPicPr>
          <p:cNvPr id="240" name="Image" descr="Image">
            <a:extLst>
              <a:ext uri="{FF2B5EF4-FFF2-40B4-BE49-F238E27FC236}">
                <a16:creationId xmlns:a16="http://schemas.microsoft.com/office/drawing/2014/main" id="{4F7F1AB6-A3F3-8E48-9162-9F703DF50AB3}"/>
              </a:ext>
            </a:extLst>
          </p:cNvPr>
          <p:cNvPicPr>
            <a:picLocks noChangeAspect="1"/>
          </p:cNvPicPr>
          <p:nvPr/>
        </p:nvPicPr>
        <p:blipFill>
          <a:blip r:embed="rId14"/>
          <a:stretch>
            <a:fillRect/>
          </a:stretch>
        </p:blipFill>
        <p:spPr>
          <a:xfrm>
            <a:off x="4893656" y="2046409"/>
            <a:ext cx="290401" cy="439716"/>
          </a:xfrm>
          <a:prstGeom prst="rect">
            <a:avLst/>
          </a:prstGeom>
          <a:solidFill>
            <a:srgbClr val="8E1936"/>
          </a:solidFill>
          <a:ln w="12700">
            <a:miter lim="400000"/>
          </a:ln>
        </p:spPr>
      </p:pic>
      <p:pic>
        <p:nvPicPr>
          <p:cNvPr id="221" name="Image" descr="Image">
            <a:extLst>
              <a:ext uri="{FF2B5EF4-FFF2-40B4-BE49-F238E27FC236}">
                <a16:creationId xmlns:a16="http://schemas.microsoft.com/office/drawing/2014/main" id="{3777A461-C66F-534F-A1AA-8E4359EBE2F6}"/>
              </a:ext>
            </a:extLst>
          </p:cNvPr>
          <p:cNvPicPr>
            <a:picLocks noChangeAspect="1"/>
          </p:cNvPicPr>
          <p:nvPr/>
        </p:nvPicPr>
        <p:blipFill>
          <a:blip r:embed="rId15"/>
          <a:stretch>
            <a:fillRect/>
          </a:stretch>
        </p:blipFill>
        <p:spPr>
          <a:xfrm>
            <a:off x="4109702" y="1900721"/>
            <a:ext cx="565164" cy="334086"/>
          </a:xfrm>
          <a:prstGeom prst="rect">
            <a:avLst/>
          </a:prstGeom>
          <a:ln w="12700">
            <a:miter lim="400000"/>
          </a:ln>
        </p:spPr>
      </p:pic>
      <p:pic>
        <p:nvPicPr>
          <p:cNvPr id="209" name="Image" descr="Image">
            <a:extLst>
              <a:ext uri="{FF2B5EF4-FFF2-40B4-BE49-F238E27FC236}">
                <a16:creationId xmlns:a16="http://schemas.microsoft.com/office/drawing/2014/main" id="{4119C072-247B-6046-B419-335FB0542B4F}"/>
              </a:ext>
            </a:extLst>
          </p:cNvPr>
          <p:cNvPicPr>
            <a:picLocks noChangeAspect="1"/>
          </p:cNvPicPr>
          <p:nvPr/>
        </p:nvPicPr>
        <p:blipFill>
          <a:blip r:embed="rId16"/>
          <a:stretch>
            <a:fillRect/>
          </a:stretch>
        </p:blipFill>
        <p:spPr>
          <a:xfrm>
            <a:off x="2858551" y="2539201"/>
            <a:ext cx="658127" cy="606892"/>
          </a:xfrm>
          <a:prstGeom prst="rect">
            <a:avLst/>
          </a:prstGeom>
          <a:ln w="12700">
            <a:miter lim="400000"/>
          </a:ln>
        </p:spPr>
      </p:pic>
      <p:sp>
        <p:nvSpPr>
          <p:cNvPr id="16" name="Rectangle 15">
            <a:extLst>
              <a:ext uri="{FF2B5EF4-FFF2-40B4-BE49-F238E27FC236}">
                <a16:creationId xmlns:a16="http://schemas.microsoft.com/office/drawing/2014/main" id="{0601D801-082B-B544-A612-08712D671104}"/>
              </a:ext>
            </a:extLst>
          </p:cNvPr>
          <p:cNvSpPr/>
          <p:nvPr/>
        </p:nvSpPr>
        <p:spPr>
          <a:xfrm>
            <a:off x="6651812" y="0"/>
            <a:ext cx="4016188" cy="6858000"/>
          </a:xfrm>
          <a:prstGeom prst="rect">
            <a:avLst/>
          </a:prstGeom>
          <a:solidFill>
            <a:srgbClr val="8E19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7DED415-5CD6-C94B-833E-4EDF63D8972C}"/>
              </a:ext>
            </a:extLst>
          </p:cNvPr>
          <p:cNvSpPr/>
          <p:nvPr/>
        </p:nvSpPr>
        <p:spPr>
          <a:xfrm>
            <a:off x="6651812" y="0"/>
            <a:ext cx="4016188" cy="591406"/>
          </a:xfrm>
          <a:prstGeom prst="rect">
            <a:avLst/>
          </a:prstGeom>
          <a:solidFill>
            <a:srgbClr val="0370C0"/>
          </a:solidFill>
          <a:effectLst>
            <a:outerShdw blurRad="139700" dist="88900" dir="5400000" sx="99000" sy="99000"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261180" y="5435026"/>
            <a:ext cx="4901621" cy="584775"/>
          </a:xfrm>
          <a:prstGeom prst="rect">
            <a:avLst/>
          </a:prstGeom>
          <a:noFill/>
        </p:spPr>
        <p:txBody>
          <a:bodyPr wrap="square" rtlCol="0">
            <a:spAutoFit/>
          </a:bodyPr>
          <a:lstStyle/>
          <a:p>
            <a:r>
              <a:rPr lang="en-US" sz="1600" i="1" dirty="0">
                <a:solidFill>
                  <a:srgbClr val="0070C0"/>
                </a:solidFill>
              </a:rPr>
              <a:t>USA In Progress Sites</a:t>
            </a:r>
            <a:br>
              <a:rPr lang="en-US" sz="1600" i="1" dirty="0">
                <a:solidFill>
                  <a:srgbClr val="0070C0"/>
                </a:solidFill>
              </a:rPr>
            </a:br>
            <a:r>
              <a:rPr lang="en-US" sz="1600" i="1" dirty="0">
                <a:solidFill>
                  <a:srgbClr val="0070C0"/>
                </a:solidFill>
              </a:rPr>
              <a:t>Canada In Progress Site; Alberta, Canada </a:t>
            </a:r>
          </a:p>
        </p:txBody>
      </p:sp>
      <p:sp>
        <p:nvSpPr>
          <p:cNvPr id="9" name="TextBox 8"/>
          <p:cNvSpPr txBox="1"/>
          <p:nvPr/>
        </p:nvSpPr>
        <p:spPr>
          <a:xfrm>
            <a:off x="2003473" y="6357918"/>
            <a:ext cx="2577950" cy="338554"/>
          </a:xfrm>
          <a:prstGeom prst="rect">
            <a:avLst/>
          </a:prstGeom>
          <a:noFill/>
        </p:spPr>
        <p:txBody>
          <a:bodyPr wrap="none" rtlCol="0">
            <a:spAutoFit/>
          </a:bodyPr>
          <a:lstStyle/>
          <a:p>
            <a:r>
              <a:rPr lang="en-US" sz="1600" i="1" dirty="0"/>
              <a:t>Updated February, 2024</a:t>
            </a:r>
          </a:p>
        </p:txBody>
      </p:sp>
      <p:sp>
        <p:nvSpPr>
          <p:cNvPr id="7" name="Content Placeholder 6"/>
          <p:cNvSpPr>
            <a:spLocks noGrp="1"/>
          </p:cNvSpPr>
          <p:nvPr>
            <p:ph sz="half" idx="2"/>
          </p:nvPr>
        </p:nvSpPr>
        <p:spPr>
          <a:xfrm>
            <a:off x="6686570" y="667607"/>
            <a:ext cx="3952220" cy="6607185"/>
          </a:xfrm>
        </p:spPr>
        <p:txBody>
          <a:bodyPr numCol="2" spcCol="274320">
            <a:noAutofit/>
          </a:bodyPr>
          <a:lstStyle/>
          <a:p>
            <a:pPr marL="0" indent="0">
              <a:lnSpc>
                <a:spcPct val="120000"/>
              </a:lnSpc>
              <a:spcBef>
                <a:spcPts val="0"/>
              </a:spcBef>
              <a:buNone/>
            </a:pPr>
            <a:r>
              <a:rPr lang="en-US" sz="700" dirty="0">
                <a:solidFill>
                  <a:prstClr val="white"/>
                </a:solidFill>
              </a:rPr>
              <a:t>Children's Wisconsin/National Office</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Children’s Healthcare of Atlanta</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Children’s Hospital of Philadelphia</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Children’s of Alabama</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Providence Sacred Heart </a:t>
            </a:r>
          </a:p>
          <a:p>
            <a:pPr marL="0" indent="0">
              <a:lnSpc>
                <a:spcPct val="120000"/>
              </a:lnSpc>
              <a:spcBef>
                <a:spcPts val="0"/>
              </a:spcBef>
              <a:buNone/>
            </a:pPr>
            <a:r>
              <a:rPr lang="en-US" sz="700" dirty="0">
                <a:solidFill>
                  <a:prstClr val="white"/>
                </a:solidFill>
              </a:rPr>
              <a:t>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Cook Children’s Medical Center</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East Tennessee </a:t>
            </a:r>
            <a:br>
              <a:rPr lang="en-US" sz="700" dirty="0">
                <a:solidFill>
                  <a:prstClr val="white"/>
                </a:solidFill>
              </a:rPr>
            </a:br>
            <a:r>
              <a:rPr lang="en-US" sz="700" dirty="0">
                <a:solidFill>
                  <a:prstClr val="white"/>
                </a:solidFill>
              </a:rPr>
              <a:t>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U-M Health C.S. Mott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Children’s Hospital Colorado</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UC Davis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Nationwide Children’s </a:t>
            </a:r>
          </a:p>
          <a:p>
            <a:pPr marL="0" indent="0">
              <a:lnSpc>
                <a:spcPct val="120000"/>
              </a:lnSpc>
              <a:spcBef>
                <a:spcPts val="0"/>
              </a:spcBef>
              <a:buNone/>
            </a:pPr>
            <a:r>
              <a:rPr lang="en-US" sz="700" dirty="0">
                <a:solidFill>
                  <a:prstClr val="white"/>
                </a:solidFill>
              </a:rPr>
              <a:t>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Texas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Monroe Carell Jr. Children’s </a:t>
            </a:r>
          </a:p>
          <a:p>
            <a:pPr marL="0" indent="0">
              <a:lnSpc>
                <a:spcPct val="120000"/>
              </a:lnSpc>
              <a:spcBef>
                <a:spcPts val="0"/>
              </a:spcBef>
              <a:buNone/>
            </a:pPr>
            <a:r>
              <a:rPr lang="en-US" sz="700" dirty="0">
                <a:solidFill>
                  <a:prstClr val="white"/>
                </a:solidFill>
              </a:rPr>
              <a:t>Hospital at Vanderbilt</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Arkansas Children’s </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Cincinnati Children’s</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Golisano Children’s Hospital, Southwest Florida</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KU Wichita Pediatrics</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Nicklaus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Duke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Ann &amp; Robert H. Lurie Children's Hospital of Chicago</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MUSC Shawn Jenkins Children’s Hospital </a:t>
            </a:r>
          </a:p>
          <a:p>
            <a:pPr marL="0" indent="0">
              <a:lnSpc>
                <a:spcPct val="120000"/>
              </a:lnSpc>
              <a:spcBef>
                <a:spcPts val="0"/>
              </a:spcBef>
              <a:buNone/>
            </a:pPr>
            <a:r>
              <a:rPr lang="en-US" sz="700" dirty="0">
                <a:solidFill>
                  <a:prstClr val="white"/>
                </a:solidFill>
              </a:rPr>
              <a:t>Cleveland Clinic Children’s</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Ochsner Hospital for Children</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Children’s Mercy Kansas City </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WVU Medicine Children’s</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Rady Children’s Hospital </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Riley Hospital for Children at IU Health</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Maria Fareri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University of Mississippi Medical Center/Children’s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Le Bonheur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University of Iowa Stead Family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Yale New Haven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Children's Minnesota / Children's Heart Clinic</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St. Louis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USA Women and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Children's Hospital &amp; Medical Center</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Hasbro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Children's Hospital of Richmond at VCU</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Phoenix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Kentucky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Norton Children’s Hospital</a:t>
            </a:r>
          </a:p>
          <a:p>
            <a:pPr marL="0" indent="0">
              <a:lnSpc>
                <a:spcPct val="120000"/>
              </a:lnSpc>
              <a:spcBef>
                <a:spcPts val="0"/>
              </a:spcBef>
              <a:buNone/>
            </a:pPr>
            <a:endParaRPr lang="en-US" sz="700" dirty="0">
              <a:solidFill>
                <a:prstClr val="white"/>
              </a:solidFill>
            </a:endParaRPr>
          </a:p>
          <a:p>
            <a:pPr marL="0" indent="0">
              <a:lnSpc>
                <a:spcPct val="120000"/>
              </a:lnSpc>
              <a:spcBef>
                <a:spcPts val="0"/>
              </a:spcBef>
              <a:buNone/>
            </a:pPr>
            <a:r>
              <a:rPr lang="en-US" sz="700" dirty="0">
                <a:solidFill>
                  <a:prstClr val="white"/>
                </a:solidFill>
              </a:rPr>
              <a:t>Nemours Children’s Health</a:t>
            </a:r>
          </a:p>
          <a:p>
            <a:pPr marL="0" indent="0">
              <a:lnSpc>
                <a:spcPct val="170000"/>
              </a:lnSpc>
              <a:buNone/>
            </a:pPr>
            <a:endParaRPr lang="en-US" sz="700" b="1" i="1" dirty="0"/>
          </a:p>
          <a:p>
            <a:pPr marL="0" indent="0">
              <a:lnSpc>
                <a:spcPct val="170000"/>
              </a:lnSpc>
              <a:buNone/>
            </a:pPr>
            <a:endParaRPr lang="en-US" sz="700" b="1" i="1" dirty="0"/>
          </a:p>
          <a:p>
            <a:pPr marL="0" indent="0">
              <a:lnSpc>
                <a:spcPct val="170000"/>
              </a:lnSpc>
              <a:buNone/>
            </a:pPr>
            <a:endParaRPr lang="en-US" sz="700" dirty="0"/>
          </a:p>
        </p:txBody>
      </p:sp>
      <p:sp>
        <p:nvSpPr>
          <p:cNvPr id="17" name="TextBox 16">
            <a:extLst>
              <a:ext uri="{FF2B5EF4-FFF2-40B4-BE49-F238E27FC236}">
                <a16:creationId xmlns:a16="http://schemas.microsoft.com/office/drawing/2014/main" id="{BD5261AD-4BA1-1F45-9B1A-8FDE304AF38C}"/>
              </a:ext>
            </a:extLst>
          </p:cNvPr>
          <p:cNvSpPr txBox="1"/>
          <p:nvPr/>
        </p:nvSpPr>
        <p:spPr>
          <a:xfrm>
            <a:off x="6651812" y="161900"/>
            <a:ext cx="3952220" cy="677108"/>
          </a:xfrm>
          <a:prstGeom prst="rect">
            <a:avLst/>
          </a:prstGeom>
          <a:noFill/>
        </p:spPr>
        <p:txBody>
          <a:bodyPr wrap="square" rtlCol="0">
            <a:spAutoFit/>
          </a:bodyPr>
          <a:lstStyle/>
          <a:p>
            <a:pPr algn="ctr"/>
            <a:r>
              <a:rPr lang="en-US" sz="2000" b="1" dirty="0">
                <a:solidFill>
                  <a:schemeClr val="bg1"/>
                </a:solidFill>
              </a:rPr>
              <a:t>ESTABLISHED AFFILIATE SITES</a:t>
            </a:r>
            <a:endParaRPr lang="en-US" sz="2000" dirty="0">
              <a:solidFill>
                <a:schemeClr val="bg1"/>
              </a:solidFill>
            </a:endParaRPr>
          </a:p>
          <a:p>
            <a:endParaRPr lang="en-US" dirty="0"/>
          </a:p>
        </p:txBody>
      </p:sp>
      <p:grpSp>
        <p:nvGrpSpPr>
          <p:cNvPr id="20" name="Group 19">
            <a:extLst>
              <a:ext uri="{FF2B5EF4-FFF2-40B4-BE49-F238E27FC236}">
                <a16:creationId xmlns:a16="http://schemas.microsoft.com/office/drawing/2014/main" id="{0B23B874-E006-EF46-A540-BBADFCF5FCB7}"/>
              </a:ext>
            </a:extLst>
          </p:cNvPr>
          <p:cNvGrpSpPr/>
          <p:nvPr/>
        </p:nvGrpSpPr>
        <p:grpSpPr>
          <a:xfrm>
            <a:off x="1499179" y="4392492"/>
            <a:ext cx="1017088" cy="659546"/>
            <a:chOff x="0" y="3630492"/>
            <a:chExt cx="1017088" cy="659546"/>
          </a:xfrm>
        </p:grpSpPr>
        <p:sp>
          <p:nvSpPr>
            <p:cNvPr id="31" name="Oval 30">
              <a:extLst>
                <a:ext uri="{FF2B5EF4-FFF2-40B4-BE49-F238E27FC236}">
                  <a16:creationId xmlns:a16="http://schemas.microsoft.com/office/drawing/2014/main" id="{BF0BC305-A36B-4B48-9DEB-4E19DE9CA39C}"/>
                </a:ext>
              </a:extLst>
            </p:cNvPr>
            <p:cNvSpPr/>
            <p:nvPr/>
          </p:nvSpPr>
          <p:spPr>
            <a:xfrm>
              <a:off x="178771" y="3630492"/>
              <a:ext cx="659546" cy="659546"/>
            </a:xfrm>
            <a:prstGeom prst="ellipse">
              <a:avLst/>
            </a:prstGeom>
            <a:solidFill>
              <a:srgbClr val="193C5A">
                <a:alpha val="97647"/>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TextBox 268">
              <a:extLst>
                <a:ext uri="{FF2B5EF4-FFF2-40B4-BE49-F238E27FC236}">
                  <a16:creationId xmlns:a16="http://schemas.microsoft.com/office/drawing/2014/main" id="{EF233FC6-F18E-0F42-8AB3-B4E92F33316B}"/>
                </a:ext>
              </a:extLst>
            </p:cNvPr>
            <p:cNvSpPr txBox="1"/>
            <p:nvPr/>
          </p:nvSpPr>
          <p:spPr>
            <a:xfrm>
              <a:off x="0" y="3693448"/>
              <a:ext cx="1017088" cy="523220"/>
            </a:xfrm>
            <a:prstGeom prst="rect">
              <a:avLst/>
            </a:prstGeom>
            <a:noFill/>
          </p:spPr>
          <p:txBody>
            <a:bodyPr wrap="square" rtlCol="0">
              <a:spAutoFit/>
            </a:bodyPr>
            <a:lstStyle/>
            <a:p>
              <a:pPr algn="ctr"/>
              <a:r>
                <a:rPr lang="en-US" sz="2800" b="1" dirty="0">
                  <a:solidFill>
                    <a:schemeClr val="bg1"/>
                  </a:solidFill>
                  <a:highlight>
                    <a:srgbClr val="C0C0C0"/>
                  </a:highlight>
                </a:rPr>
                <a:t>49</a:t>
              </a:r>
              <a:endParaRPr lang="en-US" sz="2800" dirty="0">
                <a:highlight>
                  <a:srgbClr val="C0C0C0"/>
                </a:highlight>
              </a:endParaRPr>
            </a:p>
          </p:txBody>
        </p:sp>
      </p:grpSp>
      <p:grpSp>
        <p:nvGrpSpPr>
          <p:cNvPr id="19" name="Group 18">
            <a:extLst>
              <a:ext uri="{FF2B5EF4-FFF2-40B4-BE49-F238E27FC236}">
                <a16:creationId xmlns:a16="http://schemas.microsoft.com/office/drawing/2014/main" id="{C0859FAD-4702-9D4D-8564-57F2D54FFEA2}"/>
              </a:ext>
            </a:extLst>
          </p:cNvPr>
          <p:cNvGrpSpPr/>
          <p:nvPr/>
        </p:nvGrpSpPr>
        <p:grpSpPr>
          <a:xfrm>
            <a:off x="4901691" y="4392492"/>
            <a:ext cx="1017088" cy="659546"/>
            <a:chOff x="3115334" y="3630492"/>
            <a:chExt cx="1017088" cy="659546"/>
          </a:xfrm>
        </p:grpSpPr>
        <p:sp>
          <p:nvSpPr>
            <p:cNvPr id="270" name="Oval 269">
              <a:extLst>
                <a:ext uri="{FF2B5EF4-FFF2-40B4-BE49-F238E27FC236}">
                  <a16:creationId xmlns:a16="http://schemas.microsoft.com/office/drawing/2014/main" id="{A48D6FB0-32B4-DF42-AEE4-5FE351888BAA}"/>
                </a:ext>
              </a:extLst>
            </p:cNvPr>
            <p:cNvSpPr/>
            <p:nvPr/>
          </p:nvSpPr>
          <p:spPr>
            <a:xfrm>
              <a:off x="3295768" y="3630492"/>
              <a:ext cx="659546" cy="659546"/>
            </a:xfrm>
            <a:prstGeom prst="ellipse">
              <a:avLst/>
            </a:prstGeom>
            <a:solidFill>
              <a:srgbClr val="193C5A">
                <a:alpha val="97647"/>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C0C0C0"/>
                </a:highlight>
              </a:endParaRPr>
            </a:p>
          </p:txBody>
        </p:sp>
        <p:sp>
          <p:nvSpPr>
            <p:cNvPr id="271" name="TextBox 270">
              <a:extLst>
                <a:ext uri="{FF2B5EF4-FFF2-40B4-BE49-F238E27FC236}">
                  <a16:creationId xmlns:a16="http://schemas.microsoft.com/office/drawing/2014/main" id="{B5038BF8-E246-5E4F-998A-8F1AB56857E5}"/>
                </a:ext>
              </a:extLst>
            </p:cNvPr>
            <p:cNvSpPr txBox="1"/>
            <p:nvPr/>
          </p:nvSpPr>
          <p:spPr>
            <a:xfrm>
              <a:off x="3115334" y="3692238"/>
              <a:ext cx="1017088" cy="523220"/>
            </a:xfrm>
            <a:prstGeom prst="rect">
              <a:avLst/>
            </a:prstGeom>
            <a:noFill/>
          </p:spPr>
          <p:txBody>
            <a:bodyPr wrap="square" rtlCol="0">
              <a:spAutoFit/>
            </a:bodyPr>
            <a:lstStyle/>
            <a:p>
              <a:pPr algn="ctr"/>
              <a:r>
                <a:rPr lang="en-US" sz="2800" b="1" dirty="0">
                  <a:solidFill>
                    <a:schemeClr val="bg1"/>
                  </a:solidFill>
                  <a:highlight>
                    <a:srgbClr val="C0C0C0"/>
                  </a:highlight>
                </a:rPr>
                <a:t>33</a:t>
              </a:r>
              <a:endParaRPr lang="en-US" sz="2800" dirty="0">
                <a:highlight>
                  <a:srgbClr val="C0C0C0"/>
                </a:highlight>
              </a:endParaRPr>
            </a:p>
          </p:txBody>
        </p:sp>
      </p:grpSp>
      <p:sp>
        <p:nvSpPr>
          <p:cNvPr id="272" name="TextBox 271">
            <a:extLst>
              <a:ext uri="{FF2B5EF4-FFF2-40B4-BE49-F238E27FC236}">
                <a16:creationId xmlns:a16="http://schemas.microsoft.com/office/drawing/2014/main" id="{10748ADC-D705-844F-AC72-AEA36387CB15}"/>
              </a:ext>
            </a:extLst>
          </p:cNvPr>
          <p:cNvSpPr txBox="1"/>
          <p:nvPr/>
        </p:nvSpPr>
        <p:spPr>
          <a:xfrm>
            <a:off x="2337380" y="4537600"/>
            <a:ext cx="2777383" cy="646331"/>
          </a:xfrm>
          <a:prstGeom prst="rect">
            <a:avLst/>
          </a:prstGeom>
          <a:noFill/>
        </p:spPr>
        <p:txBody>
          <a:bodyPr wrap="square" rtlCol="0">
            <a:spAutoFit/>
          </a:bodyPr>
          <a:lstStyle/>
          <a:p>
            <a:r>
              <a:rPr lang="en-US" b="1" dirty="0">
                <a:solidFill>
                  <a:srgbClr val="0370C0"/>
                </a:solidFill>
              </a:rPr>
              <a:t>ESTABLISHED PROGRAMS</a:t>
            </a:r>
            <a:endParaRPr lang="en-US" dirty="0">
              <a:solidFill>
                <a:srgbClr val="0370C0"/>
              </a:solidFill>
            </a:endParaRPr>
          </a:p>
        </p:txBody>
      </p:sp>
      <p:sp>
        <p:nvSpPr>
          <p:cNvPr id="273" name="TextBox 272">
            <a:extLst>
              <a:ext uri="{FF2B5EF4-FFF2-40B4-BE49-F238E27FC236}">
                <a16:creationId xmlns:a16="http://schemas.microsoft.com/office/drawing/2014/main" id="{8407DF52-0394-2C44-A925-E779FE800EDF}"/>
              </a:ext>
            </a:extLst>
          </p:cNvPr>
          <p:cNvSpPr txBox="1"/>
          <p:nvPr/>
        </p:nvSpPr>
        <p:spPr>
          <a:xfrm>
            <a:off x="5759177" y="4537599"/>
            <a:ext cx="921603" cy="369332"/>
          </a:xfrm>
          <a:prstGeom prst="rect">
            <a:avLst/>
          </a:prstGeom>
          <a:noFill/>
        </p:spPr>
        <p:txBody>
          <a:bodyPr wrap="square" rtlCol="0">
            <a:spAutoFit/>
          </a:bodyPr>
          <a:lstStyle/>
          <a:p>
            <a:r>
              <a:rPr lang="en-US" b="1" dirty="0">
                <a:solidFill>
                  <a:srgbClr val="0370C0"/>
                </a:solidFill>
              </a:rPr>
              <a:t>STATES</a:t>
            </a:r>
            <a:endParaRPr lang="en-US" dirty="0">
              <a:solidFill>
                <a:srgbClr val="0370C0"/>
              </a:solidFill>
            </a:endParaRPr>
          </a:p>
        </p:txBody>
      </p:sp>
      <p:pic>
        <p:nvPicPr>
          <p:cNvPr id="188" name="Image" descr="Image">
            <a:extLst>
              <a:ext uri="{FF2B5EF4-FFF2-40B4-BE49-F238E27FC236}">
                <a16:creationId xmlns:a16="http://schemas.microsoft.com/office/drawing/2014/main" id="{D9FD0BAC-C1C7-DE48-A96C-DA79CBDE3937}"/>
              </a:ext>
            </a:extLst>
          </p:cNvPr>
          <p:cNvPicPr>
            <a:picLocks noChangeAspect="1"/>
          </p:cNvPicPr>
          <p:nvPr/>
        </p:nvPicPr>
        <p:blipFill>
          <a:blip r:embed="rId17"/>
          <a:stretch>
            <a:fillRect/>
          </a:stretch>
        </p:blipFill>
        <p:spPr>
          <a:xfrm>
            <a:off x="1745321" y="1327078"/>
            <a:ext cx="759116" cy="568598"/>
          </a:xfrm>
          <a:prstGeom prst="rect">
            <a:avLst/>
          </a:prstGeom>
          <a:ln w="12700">
            <a:miter lim="400000"/>
          </a:ln>
        </p:spPr>
      </p:pic>
      <p:pic>
        <p:nvPicPr>
          <p:cNvPr id="193" name="Image" descr="Image">
            <a:extLst>
              <a:ext uri="{FF2B5EF4-FFF2-40B4-BE49-F238E27FC236}">
                <a16:creationId xmlns:a16="http://schemas.microsoft.com/office/drawing/2014/main" id="{6E490950-D43C-2349-8560-3916A0E6BD39}"/>
              </a:ext>
            </a:extLst>
          </p:cNvPr>
          <p:cNvPicPr>
            <a:picLocks noChangeAspect="1"/>
          </p:cNvPicPr>
          <p:nvPr/>
        </p:nvPicPr>
        <p:blipFill>
          <a:blip r:embed="rId18"/>
          <a:stretch>
            <a:fillRect/>
          </a:stretch>
        </p:blipFill>
        <p:spPr>
          <a:xfrm>
            <a:off x="1745321" y="1327078"/>
            <a:ext cx="759116" cy="568598"/>
          </a:xfrm>
          <a:prstGeom prst="rect">
            <a:avLst/>
          </a:prstGeom>
          <a:ln w="12700">
            <a:miter lim="400000"/>
          </a:ln>
        </p:spPr>
      </p:pic>
      <p:pic>
        <p:nvPicPr>
          <p:cNvPr id="245" name="Image" descr="Image">
            <a:extLst>
              <a:ext uri="{FF2B5EF4-FFF2-40B4-BE49-F238E27FC236}">
                <a16:creationId xmlns:a16="http://schemas.microsoft.com/office/drawing/2014/main" id="{E28AC408-9E52-9849-A4F6-BB23A28A0F08}"/>
              </a:ext>
            </a:extLst>
          </p:cNvPr>
          <p:cNvPicPr>
            <a:picLocks noChangeAspect="1"/>
          </p:cNvPicPr>
          <p:nvPr/>
        </p:nvPicPr>
        <p:blipFill>
          <a:blip r:embed="rId19"/>
          <a:stretch>
            <a:fillRect/>
          </a:stretch>
        </p:blipFill>
        <p:spPr>
          <a:xfrm>
            <a:off x="5392185" y="2103172"/>
            <a:ext cx="424657" cy="375620"/>
          </a:xfrm>
          <a:prstGeom prst="rect">
            <a:avLst/>
          </a:prstGeom>
          <a:ln w="12700">
            <a:miter lim="400000"/>
          </a:ln>
        </p:spPr>
      </p:pic>
      <p:pic>
        <p:nvPicPr>
          <p:cNvPr id="247" name="Image" descr="Image">
            <a:extLst>
              <a:ext uri="{FF2B5EF4-FFF2-40B4-BE49-F238E27FC236}">
                <a16:creationId xmlns:a16="http://schemas.microsoft.com/office/drawing/2014/main" id="{2F323DAA-0C99-A943-9150-8784BDEB2F1B}"/>
              </a:ext>
            </a:extLst>
          </p:cNvPr>
          <p:cNvPicPr>
            <a:picLocks noChangeAspect="1"/>
          </p:cNvPicPr>
          <p:nvPr/>
        </p:nvPicPr>
        <p:blipFill>
          <a:blip r:embed="rId20"/>
          <a:stretch>
            <a:fillRect/>
          </a:stretch>
        </p:blipFill>
        <p:spPr>
          <a:xfrm>
            <a:off x="5323101" y="2192426"/>
            <a:ext cx="719991" cy="377213"/>
          </a:xfrm>
          <a:prstGeom prst="rect">
            <a:avLst/>
          </a:prstGeom>
          <a:ln w="12700">
            <a:miter lim="400000"/>
          </a:ln>
        </p:spPr>
      </p:pic>
      <p:pic>
        <p:nvPicPr>
          <p:cNvPr id="167" name="Image" descr="Image">
            <a:extLst>
              <a:ext uri="{FF2B5EF4-FFF2-40B4-BE49-F238E27FC236}">
                <a16:creationId xmlns:a16="http://schemas.microsoft.com/office/drawing/2014/main" id="{D977CBCD-6EC0-E342-9DB4-24061EF54E34}"/>
              </a:ext>
            </a:extLst>
          </p:cNvPr>
          <p:cNvPicPr>
            <a:picLocks noChangeAspect="1"/>
          </p:cNvPicPr>
          <p:nvPr/>
        </p:nvPicPr>
        <p:blipFill>
          <a:blip r:embed="rId21"/>
          <a:stretch>
            <a:fillRect/>
          </a:stretch>
        </p:blipFill>
        <p:spPr>
          <a:xfrm>
            <a:off x="5503429" y="1875746"/>
            <a:ext cx="555380" cy="326771"/>
          </a:xfrm>
          <a:prstGeom prst="rect">
            <a:avLst/>
          </a:prstGeom>
          <a:ln w="12700">
            <a:miter lim="400000"/>
          </a:ln>
        </p:spPr>
      </p:pic>
      <p:pic>
        <p:nvPicPr>
          <p:cNvPr id="168" name="Image" descr="Image">
            <a:extLst>
              <a:ext uri="{FF2B5EF4-FFF2-40B4-BE49-F238E27FC236}">
                <a16:creationId xmlns:a16="http://schemas.microsoft.com/office/drawing/2014/main" id="{E89B2A47-7DA1-504A-89DD-23009DA039A5}"/>
              </a:ext>
            </a:extLst>
          </p:cNvPr>
          <p:cNvPicPr>
            <a:picLocks noChangeAspect="1"/>
          </p:cNvPicPr>
          <p:nvPr/>
        </p:nvPicPr>
        <p:blipFill>
          <a:blip r:embed="rId22"/>
          <a:stretch>
            <a:fillRect/>
          </a:stretch>
        </p:blipFill>
        <p:spPr>
          <a:xfrm>
            <a:off x="6137426" y="1456748"/>
            <a:ext cx="155706" cy="292461"/>
          </a:xfrm>
          <a:prstGeom prst="rect">
            <a:avLst/>
          </a:prstGeom>
          <a:ln w="12700">
            <a:miter lim="400000"/>
          </a:ln>
        </p:spPr>
      </p:pic>
      <p:pic>
        <p:nvPicPr>
          <p:cNvPr id="169" name="Image" descr="Image">
            <a:extLst>
              <a:ext uri="{FF2B5EF4-FFF2-40B4-BE49-F238E27FC236}">
                <a16:creationId xmlns:a16="http://schemas.microsoft.com/office/drawing/2014/main" id="{31255BFF-2534-CF4F-9A26-13409520A775}"/>
              </a:ext>
            </a:extLst>
          </p:cNvPr>
          <p:cNvPicPr>
            <a:picLocks noChangeAspect="1"/>
          </p:cNvPicPr>
          <p:nvPr/>
        </p:nvPicPr>
        <p:blipFill>
          <a:blip r:embed="rId23"/>
          <a:stretch>
            <a:fillRect/>
          </a:stretch>
        </p:blipFill>
        <p:spPr>
          <a:xfrm>
            <a:off x="6249037" y="1793322"/>
            <a:ext cx="58327" cy="77320"/>
          </a:xfrm>
          <a:prstGeom prst="rect">
            <a:avLst/>
          </a:prstGeom>
          <a:ln w="12700">
            <a:miter lim="400000"/>
          </a:ln>
        </p:spPr>
      </p:pic>
      <p:pic>
        <p:nvPicPr>
          <p:cNvPr id="170" name="Image" descr="Image">
            <a:extLst>
              <a:ext uri="{FF2B5EF4-FFF2-40B4-BE49-F238E27FC236}">
                <a16:creationId xmlns:a16="http://schemas.microsoft.com/office/drawing/2014/main" id="{7F732B34-BE87-3149-BC7C-D79B948EBE41}"/>
              </a:ext>
            </a:extLst>
          </p:cNvPr>
          <p:cNvPicPr>
            <a:picLocks noChangeAspect="1"/>
          </p:cNvPicPr>
          <p:nvPr/>
        </p:nvPicPr>
        <p:blipFill>
          <a:blip r:embed="rId24"/>
          <a:stretch>
            <a:fillRect/>
          </a:stretch>
        </p:blipFill>
        <p:spPr>
          <a:xfrm>
            <a:off x="6105251" y="1666174"/>
            <a:ext cx="314911" cy="147516"/>
          </a:xfrm>
          <a:prstGeom prst="rect">
            <a:avLst/>
          </a:prstGeom>
          <a:ln w="12700">
            <a:miter lim="400000"/>
          </a:ln>
        </p:spPr>
      </p:pic>
      <p:pic>
        <p:nvPicPr>
          <p:cNvPr id="171" name="Image" descr="Image">
            <a:extLst>
              <a:ext uri="{FF2B5EF4-FFF2-40B4-BE49-F238E27FC236}">
                <a16:creationId xmlns:a16="http://schemas.microsoft.com/office/drawing/2014/main" id="{8A0E4E05-D5C5-E840-9030-7156B4143701}"/>
              </a:ext>
            </a:extLst>
          </p:cNvPr>
          <p:cNvPicPr>
            <a:picLocks noChangeAspect="1"/>
          </p:cNvPicPr>
          <p:nvPr/>
        </p:nvPicPr>
        <p:blipFill>
          <a:blip r:embed="rId25"/>
          <a:stretch>
            <a:fillRect/>
          </a:stretch>
        </p:blipFill>
        <p:spPr>
          <a:xfrm>
            <a:off x="6103215" y="1790878"/>
            <a:ext cx="161208" cy="145131"/>
          </a:xfrm>
          <a:prstGeom prst="rect">
            <a:avLst/>
          </a:prstGeom>
          <a:ln w="12700">
            <a:miter lim="400000"/>
          </a:ln>
        </p:spPr>
      </p:pic>
      <p:pic>
        <p:nvPicPr>
          <p:cNvPr id="172" name="Image" descr="Image">
            <a:extLst>
              <a:ext uri="{FF2B5EF4-FFF2-40B4-BE49-F238E27FC236}">
                <a16:creationId xmlns:a16="http://schemas.microsoft.com/office/drawing/2014/main" id="{E0C24AA0-3513-394E-99B4-CC306D2ACF15}"/>
              </a:ext>
            </a:extLst>
          </p:cNvPr>
          <p:cNvPicPr>
            <a:picLocks noChangeAspect="1"/>
          </p:cNvPicPr>
          <p:nvPr/>
        </p:nvPicPr>
        <p:blipFill>
          <a:blip r:embed="rId26"/>
          <a:stretch>
            <a:fillRect/>
          </a:stretch>
        </p:blipFill>
        <p:spPr>
          <a:xfrm>
            <a:off x="5555878" y="1526172"/>
            <a:ext cx="697268" cy="485504"/>
          </a:xfrm>
          <a:prstGeom prst="rect">
            <a:avLst/>
          </a:prstGeom>
          <a:ln w="12700">
            <a:miter lim="400000"/>
          </a:ln>
        </p:spPr>
      </p:pic>
      <p:pic>
        <p:nvPicPr>
          <p:cNvPr id="173" name="Image" descr="Image">
            <a:extLst>
              <a:ext uri="{FF2B5EF4-FFF2-40B4-BE49-F238E27FC236}">
                <a16:creationId xmlns:a16="http://schemas.microsoft.com/office/drawing/2014/main" id="{B934AD19-4508-7648-9CA3-3F8E294C5E41}"/>
              </a:ext>
            </a:extLst>
          </p:cNvPr>
          <p:cNvPicPr>
            <a:picLocks noChangeAspect="1"/>
          </p:cNvPicPr>
          <p:nvPr/>
        </p:nvPicPr>
        <p:blipFill>
          <a:blip r:embed="rId27"/>
          <a:stretch>
            <a:fillRect/>
          </a:stretch>
        </p:blipFill>
        <p:spPr>
          <a:xfrm>
            <a:off x="6014113" y="1489254"/>
            <a:ext cx="165560" cy="269394"/>
          </a:xfrm>
          <a:prstGeom prst="rect">
            <a:avLst/>
          </a:prstGeom>
          <a:ln w="12700">
            <a:miter lim="400000"/>
          </a:ln>
        </p:spPr>
      </p:pic>
      <p:pic>
        <p:nvPicPr>
          <p:cNvPr id="174" name="Image" descr="Image">
            <a:extLst>
              <a:ext uri="{FF2B5EF4-FFF2-40B4-BE49-F238E27FC236}">
                <a16:creationId xmlns:a16="http://schemas.microsoft.com/office/drawing/2014/main" id="{F9AE901C-F249-844D-840F-AD7E8B6F99B3}"/>
              </a:ext>
            </a:extLst>
          </p:cNvPr>
          <p:cNvPicPr>
            <a:picLocks noChangeAspect="1"/>
          </p:cNvPicPr>
          <p:nvPr/>
        </p:nvPicPr>
        <p:blipFill>
          <a:blip r:embed="rId28"/>
          <a:stretch>
            <a:fillRect/>
          </a:stretch>
        </p:blipFill>
        <p:spPr>
          <a:xfrm>
            <a:off x="6189861" y="1191710"/>
            <a:ext cx="340043" cy="496656"/>
          </a:xfrm>
          <a:prstGeom prst="rect">
            <a:avLst/>
          </a:prstGeom>
          <a:ln w="12700">
            <a:miter lim="400000"/>
          </a:ln>
        </p:spPr>
      </p:pic>
      <p:pic>
        <p:nvPicPr>
          <p:cNvPr id="175" name="Image" descr="Image">
            <a:extLst>
              <a:ext uri="{FF2B5EF4-FFF2-40B4-BE49-F238E27FC236}">
                <a16:creationId xmlns:a16="http://schemas.microsoft.com/office/drawing/2014/main" id="{8869446D-B745-284E-AF06-7D261FD225E9}"/>
              </a:ext>
            </a:extLst>
          </p:cNvPr>
          <p:cNvPicPr>
            <a:picLocks noChangeAspect="1"/>
          </p:cNvPicPr>
          <p:nvPr/>
        </p:nvPicPr>
        <p:blipFill>
          <a:blip r:embed="rId29"/>
          <a:stretch>
            <a:fillRect/>
          </a:stretch>
        </p:blipFill>
        <p:spPr>
          <a:xfrm>
            <a:off x="5640954" y="2171249"/>
            <a:ext cx="121736" cy="68650"/>
          </a:xfrm>
          <a:prstGeom prst="rect">
            <a:avLst/>
          </a:prstGeom>
          <a:ln w="12700">
            <a:miter lim="400000"/>
          </a:ln>
        </p:spPr>
      </p:pic>
      <p:pic>
        <p:nvPicPr>
          <p:cNvPr id="176" name="Image" descr="Image">
            <a:extLst>
              <a:ext uri="{FF2B5EF4-FFF2-40B4-BE49-F238E27FC236}">
                <a16:creationId xmlns:a16="http://schemas.microsoft.com/office/drawing/2014/main" id="{544BD3AB-4F7D-F043-B268-CDB25737291B}"/>
              </a:ext>
            </a:extLst>
          </p:cNvPr>
          <p:cNvPicPr>
            <a:picLocks noChangeAspect="1"/>
          </p:cNvPicPr>
          <p:nvPr/>
        </p:nvPicPr>
        <p:blipFill>
          <a:blip r:embed="rId30"/>
          <a:stretch>
            <a:fillRect/>
          </a:stretch>
        </p:blipFill>
        <p:spPr>
          <a:xfrm>
            <a:off x="5974360" y="2112396"/>
            <a:ext cx="100481" cy="143385"/>
          </a:xfrm>
          <a:prstGeom prst="rect">
            <a:avLst/>
          </a:prstGeom>
          <a:ln w="12700">
            <a:miter lim="400000"/>
          </a:ln>
        </p:spPr>
      </p:pic>
      <p:pic>
        <p:nvPicPr>
          <p:cNvPr id="177" name="Image" descr="Image">
            <a:extLst>
              <a:ext uri="{FF2B5EF4-FFF2-40B4-BE49-F238E27FC236}">
                <a16:creationId xmlns:a16="http://schemas.microsoft.com/office/drawing/2014/main" id="{BEEB285C-C301-434D-AD28-77637583B37E}"/>
              </a:ext>
            </a:extLst>
          </p:cNvPr>
          <p:cNvPicPr>
            <a:picLocks noChangeAspect="1"/>
          </p:cNvPicPr>
          <p:nvPr/>
        </p:nvPicPr>
        <p:blipFill>
          <a:blip r:embed="rId31"/>
          <a:stretch>
            <a:fillRect/>
          </a:stretch>
        </p:blipFill>
        <p:spPr>
          <a:xfrm>
            <a:off x="5759328" y="2126260"/>
            <a:ext cx="311345" cy="179602"/>
          </a:xfrm>
          <a:prstGeom prst="rect">
            <a:avLst/>
          </a:prstGeom>
          <a:ln w="12700">
            <a:miter lim="400000"/>
          </a:ln>
        </p:spPr>
      </p:pic>
      <p:pic>
        <p:nvPicPr>
          <p:cNvPr id="178" name="Image" descr="Image">
            <a:extLst>
              <a:ext uri="{FF2B5EF4-FFF2-40B4-BE49-F238E27FC236}">
                <a16:creationId xmlns:a16="http://schemas.microsoft.com/office/drawing/2014/main" id="{34A5C881-AB3E-D545-91B6-04AEF19881E7}"/>
              </a:ext>
            </a:extLst>
          </p:cNvPr>
          <p:cNvPicPr>
            <a:picLocks noChangeAspect="1"/>
          </p:cNvPicPr>
          <p:nvPr/>
        </p:nvPicPr>
        <p:blipFill>
          <a:blip r:embed="rId32"/>
          <a:stretch>
            <a:fillRect/>
          </a:stretch>
        </p:blipFill>
        <p:spPr>
          <a:xfrm>
            <a:off x="5503429" y="1875746"/>
            <a:ext cx="555380" cy="326771"/>
          </a:xfrm>
          <a:prstGeom prst="rect">
            <a:avLst/>
          </a:prstGeom>
          <a:ln w="12700">
            <a:miter lim="400000"/>
          </a:ln>
        </p:spPr>
      </p:pic>
      <p:pic>
        <p:nvPicPr>
          <p:cNvPr id="180" name="Image" descr="Image">
            <a:extLst>
              <a:ext uri="{FF2B5EF4-FFF2-40B4-BE49-F238E27FC236}">
                <a16:creationId xmlns:a16="http://schemas.microsoft.com/office/drawing/2014/main" id="{8D0A89CC-6D5D-2840-AC40-1888DAC09855}"/>
              </a:ext>
            </a:extLst>
          </p:cNvPr>
          <p:cNvPicPr>
            <a:picLocks noChangeAspect="1"/>
          </p:cNvPicPr>
          <p:nvPr/>
        </p:nvPicPr>
        <p:blipFill>
          <a:blip r:embed="rId33"/>
          <a:stretch>
            <a:fillRect/>
          </a:stretch>
        </p:blipFill>
        <p:spPr>
          <a:xfrm>
            <a:off x="5392185" y="2103172"/>
            <a:ext cx="424657" cy="375620"/>
          </a:xfrm>
          <a:prstGeom prst="rect">
            <a:avLst/>
          </a:prstGeom>
          <a:ln w="12700">
            <a:miter lim="400000"/>
          </a:ln>
        </p:spPr>
      </p:pic>
      <p:pic>
        <p:nvPicPr>
          <p:cNvPr id="181" name="Image" descr="Image">
            <a:extLst>
              <a:ext uri="{FF2B5EF4-FFF2-40B4-BE49-F238E27FC236}">
                <a16:creationId xmlns:a16="http://schemas.microsoft.com/office/drawing/2014/main" id="{96E10E06-ECCD-334F-B697-21C5DEAD12B9}"/>
              </a:ext>
            </a:extLst>
          </p:cNvPr>
          <p:cNvPicPr>
            <a:picLocks noChangeAspect="1"/>
          </p:cNvPicPr>
          <p:nvPr/>
        </p:nvPicPr>
        <p:blipFill>
          <a:blip r:embed="rId34"/>
          <a:srcRect/>
          <a:stretch>
            <a:fillRect/>
          </a:stretch>
        </p:blipFill>
        <p:spPr>
          <a:xfrm>
            <a:off x="4068885" y="1331411"/>
            <a:ext cx="604850" cy="590327"/>
          </a:xfrm>
          <a:prstGeom prst="rect">
            <a:avLst/>
          </a:prstGeom>
          <a:ln w="12700">
            <a:miter lim="400000"/>
          </a:ln>
        </p:spPr>
      </p:pic>
      <p:pic>
        <p:nvPicPr>
          <p:cNvPr id="182" name="Image" descr="Image">
            <a:extLst>
              <a:ext uri="{FF2B5EF4-FFF2-40B4-BE49-F238E27FC236}">
                <a16:creationId xmlns:a16="http://schemas.microsoft.com/office/drawing/2014/main" id="{570A2E7E-8A19-BA46-9EAB-3AFB2F90BDB7}"/>
              </a:ext>
            </a:extLst>
          </p:cNvPr>
          <p:cNvPicPr>
            <a:picLocks noChangeAspect="1"/>
          </p:cNvPicPr>
          <p:nvPr/>
        </p:nvPicPr>
        <p:blipFill>
          <a:blip r:embed="rId35"/>
          <a:stretch>
            <a:fillRect/>
          </a:stretch>
        </p:blipFill>
        <p:spPr>
          <a:xfrm>
            <a:off x="4615753" y="2781141"/>
            <a:ext cx="339568" cy="524130"/>
          </a:xfrm>
          <a:prstGeom prst="rect">
            <a:avLst/>
          </a:prstGeom>
          <a:ln w="12700">
            <a:miter lim="400000"/>
          </a:ln>
        </p:spPr>
      </p:pic>
      <p:pic>
        <p:nvPicPr>
          <p:cNvPr id="183" name="Image" descr="Image">
            <a:extLst>
              <a:ext uri="{FF2B5EF4-FFF2-40B4-BE49-F238E27FC236}">
                <a16:creationId xmlns:a16="http://schemas.microsoft.com/office/drawing/2014/main" id="{56BDE061-EF4D-2C41-AD4B-DF716E6684C1}"/>
              </a:ext>
            </a:extLst>
          </p:cNvPr>
          <p:cNvPicPr>
            <a:picLocks noChangeAspect="1"/>
          </p:cNvPicPr>
          <p:nvPr/>
        </p:nvPicPr>
        <p:blipFill>
          <a:blip r:embed="rId36"/>
          <a:stretch>
            <a:fillRect/>
          </a:stretch>
        </p:blipFill>
        <p:spPr>
          <a:xfrm>
            <a:off x="2577347" y="1183074"/>
            <a:ext cx="963606" cy="555877"/>
          </a:xfrm>
          <a:prstGeom prst="rect">
            <a:avLst/>
          </a:prstGeom>
          <a:ln w="12700">
            <a:miter lim="400000"/>
          </a:ln>
        </p:spPr>
      </p:pic>
      <p:pic>
        <p:nvPicPr>
          <p:cNvPr id="184" name="Image" descr="Image">
            <a:extLst>
              <a:ext uri="{FF2B5EF4-FFF2-40B4-BE49-F238E27FC236}">
                <a16:creationId xmlns:a16="http://schemas.microsoft.com/office/drawing/2014/main" id="{9D493A9A-ABE7-2B46-A553-EDAEF2F5C6AD}"/>
              </a:ext>
            </a:extLst>
          </p:cNvPr>
          <p:cNvPicPr>
            <a:picLocks noChangeAspect="1"/>
          </p:cNvPicPr>
          <p:nvPr/>
        </p:nvPicPr>
        <p:blipFill>
          <a:blip r:embed="rId37"/>
          <a:stretch>
            <a:fillRect/>
          </a:stretch>
        </p:blipFill>
        <p:spPr>
          <a:xfrm>
            <a:off x="2836351" y="1673313"/>
            <a:ext cx="658893" cy="492992"/>
          </a:xfrm>
          <a:prstGeom prst="rect">
            <a:avLst/>
          </a:prstGeom>
          <a:ln w="12700">
            <a:miter lim="400000"/>
          </a:ln>
        </p:spPr>
      </p:pic>
      <p:pic>
        <p:nvPicPr>
          <p:cNvPr id="185" name="Image" descr="Image">
            <a:extLst>
              <a:ext uri="{FF2B5EF4-FFF2-40B4-BE49-F238E27FC236}">
                <a16:creationId xmlns:a16="http://schemas.microsoft.com/office/drawing/2014/main" id="{AB20958D-AD39-0A44-ABCD-852C6CFC217E}"/>
              </a:ext>
            </a:extLst>
          </p:cNvPr>
          <p:cNvPicPr>
            <a:picLocks noChangeAspect="1"/>
          </p:cNvPicPr>
          <p:nvPr/>
        </p:nvPicPr>
        <p:blipFill>
          <a:blip r:embed="rId38"/>
          <a:stretch>
            <a:fillRect/>
          </a:stretch>
        </p:blipFill>
        <p:spPr>
          <a:xfrm>
            <a:off x="3450492" y="1945474"/>
            <a:ext cx="782471" cy="345257"/>
          </a:xfrm>
          <a:prstGeom prst="rect">
            <a:avLst/>
          </a:prstGeom>
          <a:ln w="12700">
            <a:miter lim="400000"/>
          </a:ln>
        </p:spPr>
      </p:pic>
      <p:pic>
        <p:nvPicPr>
          <p:cNvPr id="186" name="Image" descr="Image">
            <a:extLst>
              <a:ext uri="{FF2B5EF4-FFF2-40B4-BE49-F238E27FC236}">
                <a16:creationId xmlns:a16="http://schemas.microsoft.com/office/drawing/2014/main" id="{50E4820A-3853-844E-9F1A-25267EA2AD3B}"/>
              </a:ext>
            </a:extLst>
          </p:cNvPr>
          <p:cNvPicPr>
            <a:picLocks noChangeAspect="1"/>
          </p:cNvPicPr>
          <p:nvPr/>
        </p:nvPicPr>
        <p:blipFill>
          <a:blip r:embed="rId39"/>
          <a:stretch>
            <a:fillRect/>
          </a:stretch>
        </p:blipFill>
        <p:spPr>
          <a:xfrm>
            <a:off x="3470841" y="1635155"/>
            <a:ext cx="657881" cy="393655"/>
          </a:xfrm>
          <a:prstGeom prst="rect">
            <a:avLst/>
          </a:prstGeom>
          <a:ln w="12700">
            <a:miter lim="400000"/>
          </a:ln>
        </p:spPr>
      </p:pic>
      <p:pic>
        <p:nvPicPr>
          <p:cNvPr id="187" name="Image" descr="Image">
            <a:extLst>
              <a:ext uri="{FF2B5EF4-FFF2-40B4-BE49-F238E27FC236}">
                <a16:creationId xmlns:a16="http://schemas.microsoft.com/office/drawing/2014/main" id="{2C34EC00-4871-CB4D-8588-33D612E4BB06}"/>
              </a:ext>
            </a:extLst>
          </p:cNvPr>
          <p:cNvPicPr>
            <a:picLocks noChangeAspect="1"/>
          </p:cNvPicPr>
          <p:nvPr/>
        </p:nvPicPr>
        <p:blipFill>
          <a:blip r:embed="rId40"/>
          <a:stretch>
            <a:fillRect/>
          </a:stretch>
        </p:blipFill>
        <p:spPr>
          <a:xfrm>
            <a:off x="3499989" y="1309725"/>
            <a:ext cx="620554" cy="357299"/>
          </a:xfrm>
          <a:prstGeom prst="rect">
            <a:avLst/>
          </a:prstGeom>
          <a:ln w="12700">
            <a:miter lim="400000"/>
          </a:ln>
        </p:spPr>
      </p:pic>
      <p:pic>
        <p:nvPicPr>
          <p:cNvPr id="189" name="Image" descr="Image">
            <a:extLst>
              <a:ext uri="{FF2B5EF4-FFF2-40B4-BE49-F238E27FC236}">
                <a16:creationId xmlns:a16="http://schemas.microsoft.com/office/drawing/2014/main" id="{4200DC40-5B20-C547-95CA-539D5383F96C}"/>
              </a:ext>
            </a:extLst>
          </p:cNvPr>
          <p:cNvPicPr>
            <a:picLocks noChangeAspect="1"/>
          </p:cNvPicPr>
          <p:nvPr/>
        </p:nvPicPr>
        <p:blipFill>
          <a:blip r:embed="rId41"/>
          <a:stretch>
            <a:fillRect/>
          </a:stretch>
        </p:blipFill>
        <p:spPr>
          <a:xfrm>
            <a:off x="2003474" y="1838887"/>
            <a:ext cx="597959" cy="826300"/>
          </a:xfrm>
          <a:prstGeom prst="rect">
            <a:avLst/>
          </a:prstGeom>
          <a:ln w="12700">
            <a:miter lim="400000"/>
          </a:ln>
        </p:spPr>
      </p:pic>
      <p:pic>
        <p:nvPicPr>
          <p:cNvPr id="190" name="Image" descr="Image">
            <a:extLst>
              <a:ext uri="{FF2B5EF4-FFF2-40B4-BE49-F238E27FC236}">
                <a16:creationId xmlns:a16="http://schemas.microsoft.com/office/drawing/2014/main" id="{BA522DEC-51BC-F34C-828D-88218DB1EDBF}"/>
              </a:ext>
            </a:extLst>
          </p:cNvPr>
          <p:cNvPicPr>
            <a:picLocks noChangeAspect="1"/>
          </p:cNvPicPr>
          <p:nvPr/>
        </p:nvPicPr>
        <p:blipFill>
          <a:blip r:embed="rId42"/>
          <a:stretch>
            <a:fillRect/>
          </a:stretch>
        </p:blipFill>
        <p:spPr>
          <a:xfrm>
            <a:off x="2341287" y="1168632"/>
            <a:ext cx="560081" cy="826744"/>
          </a:xfrm>
          <a:prstGeom prst="rect">
            <a:avLst/>
          </a:prstGeom>
          <a:ln w="12700">
            <a:miter lim="400000"/>
          </a:ln>
        </p:spPr>
      </p:pic>
      <p:pic>
        <p:nvPicPr>
          <p:cNvPr id="191" name="Image" descr="Image">
            <a:extLst>
              <a:ext uri="{FF2B5EF4-FFF2-40B4-BE49-F238E27FC236}">
                <a16:creationId xmlns:a16="http://schemas.microsoft.com/office/drawing/2014/main" id="{5F777A44-1F86-474C-A0BA-D38E834D4732}"/>
              </a:ext>
            </a:extLst>
          </p:cNvPr>
          <p:cNvPicPr>
            <a:picLocks noChangeAspect="1"/>
          </p:cNvPicPr>
          <p:nvPr/>
        </p:nvPicPr>
        <p:blipFill>
          <a:blip r:embed="rId43"/>
          <a:stretch>
            <a:fillRect/>
          </a:stretch>
        </p:blipFill>
        <p:spPr>
          <a:xfrm>
            <a:off x="5007116" y="3154461"/>
            <a:ext cx="870170" cy="597420"/>
          </a:xfrm>
          <a:prstGeom prst="rect">
            <a:avLst/>
          </a:prstGeom>
          <a:ln w="12700">
            <a:miter lim="400000"/>
          </a:ln>
        </p:spPr>
      </p:pic>
      <p:pic>
        <p:nvPicPr>
          <p:cNvPr id="192" name="Image" descr="Image">
            <a:extLst>
              <a:ext uri="{FF2B5EF4-FFF2-40B4-BE49-F238E27FC236}">
                <a16:creationId xmlns:a16="http://schemas.microsoft.com/office/drawing/2014/main" id="{25DD5C06-5166-E34D-AA6D-BC3927F63343}"/>
              </a:ext>
            </a:extLst>
          </p:cNvPr>
          <p:cNvPicPr>
            <a:picLocks noChangeAspect="1"/>
          </p:cNvPicPr>
          <p:nvPr/>
        </p:nvPicPr>
        <p:blipFill>
          <a:blip r:embed="rId44"/>
          <a:stretch>
            <a:fillRect/>
          </a:stretch>
        </p:blipFill>
        <p:spPr>
          <a:xfrm>
            <a:off x="5007116" y="3154461"/>
            <a:ext cx="870170" cy="597420"/>
          </a:xfrm>
          <a:prstGeom prst="rect">
            <a:avLst/>
          </a:prstGeom>
          <a:ln w="12700">
            <a:miter lim="400000"/>
          </a:ln>
        </p:spPr>
      </p:pic>
      <p:pic>
        <p:nvPicPr>
          <p:cNvPr id="194" name="Image" descr="Image">
            <a:extLst>
              <a:ext uri="{FF2B5EF4-FFF2-40B4-BE49-F238E27FC236}">
                <a16:creationId xmlns:a16="http://schemas.microsoft.com/office/drawing/2014/main" id="{145BD0C6-B48F-D545-8A50-0B7301CD4937}"/>
              </a:ext>
            </a:extLst>
          </p:cNvPr>
          <p:cNvPicPr>
            <a:picLocks noChangeAspect="1"/>
          </p:cNvPicPr>
          <p:nvPr/>
        </p:nvPicPr>
        <p:blipFill>
          <a:blip r:embed="rId45"/>
          <a:stretch>
            <a:fillRect/>
          </a:stretch>
        </p:blipFill>
        <p:spPr>
          <a:xfrm>
            <a:off x="1910856" y="1065528"/>
            <a:ext cx="637055" cy="429175"/>
          </a:xfrm>
          <a:prstGeom prst="rect">
            <a:avLst/>
          </a:prstGeom>
          <a:ln w="12700">
            <a:miter lim="400000"/>
          </a:ln>
        </p:spPr>
      </p:pic>
      <p:pic>
        <p:nvPicPr>
          <p:cNvPr id="195" name="Image" descr="Image">
            <a:extLst>
              <a:ext uri="{FF2B5EF4-FFF2-40B4-BE49-F238E27FC236}">
                <a16:creationId xmlns:a16="http://schemas.microsoft.com/office/drawing/2014/main" id="{E0447355-30C0-C247-B117-3AB1C31F71AD}"/>
              </a:ext>
            </a:extLst>
          </p:cNvPr>
          <p:cNvPicPr>
            <a:picLocks noChangeAspect="1"/>
          </p:cNvPicPr>
          <p:nvPr/>
        </p:nvPicPr>
        <p:blipFill>
          <a:blip r:embed="rId46"/>
          <a:stretch>
            <a:fillRect/>
          </a:stretch>
        </p:blipFill>
        <p:spPr>
          <a:xfrm>
            <a:off x="1910856" y="1065528"/>
            <a:ext cx="637055" cy="429175"/>
          </a:xfrm>
          <a:prstGeom prst="rect">
            <a:avLst/>
          </a:prstGeom>
          <a:ln w="12700">
            <a:miter lim="400000"/>
          </a:ln>
        </p:spPr>
      </p:pic>
      <p:pic>
        <p:nvPicPr>
          <p:cNvPr id="196" name="Image" descr="Image">
            <a:extLst>
              <a:ext uri="{FF2B5EF4-FFF2-40B4-BE49-F238E27FC236}">
                <a16:creationId xmlns:a16="http://schemas.microsoft.com/office/drawing/2014/main" id="{7743B98C-ED65-4742-8387-718DF0C07A45}"/>
              </a:ext>
            </a:extLst>
          </p:cNvPr>
          <p:cNvPicPr>
            <a:picLocks noChangeAspect="1"/>
          </p:cNvPicPr>
          <p:nvPr/>
        </p:nvPicPr>
        <p:blipFill>
          <a:blip r:embed="rId47"/>
          <a:stretch>
            <a:fillRect/>
          </a:stretch>
        </p:blipFill>
        <p:spPr>
          <a:xfrm>
            <a:off x="1667074" y="1747107"/>
            <a:ext cx="762825" cy="1163374"/>
          </a:xfrm>
          <a:prstGeom prst="rect">
            <a:avLst/>
          </a:prstGeom>
          <a:ln w="12700">
            <a:miter lim="400000"/>
          </a:ln>
        </p:spPr>
      </p:pic>
      <p:pic>
        <p:nvPicPr>
          <p:cNvPr id="197" name="Image" descr="Image">
            <a:extLst>
              <a:ext uri="{FF2B5EF4-FFF2-40B4-BE49-F238E27FC236}">
                <a16:creationId xmlns:a16="http://schemas.microsoft.com/office/drawing/2014/main" id="{06432CB4-3C7A-B64B-9187-1F3D3A89C240}"/>
              </a:ext>
            </a:extLst>
          </p:cNvPr>
          <p:cNvPicPr>
            <a:picLocks noChangeAspect="1"/>
          </p:cNvPicPr>
          <p:nvPr/>
        </p:nvPicPr>
        <p:blipFill>
          <a:blip r:embed="rId48"/>
          <a:stretch>
            <a:fillRect/>
          </a:stretch>
        </p:blipFill>
        <p:spPr>
          <a:xfrm>
            <a:off x="1666594" y="1742964"/>
            <a:ext cx="762825" cy="1163374"/>
          </a:xfrm>
          <a:prstGeom prst="rect">
            <a:avLst/>
          </a:prstGeom>
          <a:ln w="12700">
            <a:miter lim="400000"/>
          </a:ln>
        </p:spPr>
      </p:pic>
      <p:pic>
        <p:nvPicPr>
          <p:cNvPr id="199" name="Image" descr="Image">
            <a:extLst>
              <a:ext uri="{FF2B5EF4-FFF2-40B4-BE49-F238E27FC236}">
                <a16:creationId xmlns:a16="http://schemas.microsoft.com/office/drawing/2014/main" id="{B8BC3191-85F1-664D-9E44-70EDD5F124CC}"/>
              </a:ext>
            </a:extLst>
          </p:cNvPr>
          <p:cNvPicPr>
            <a:picLocks noChangeAspect="1"/>
          </p:cNvPicPr>
          <p:nvPr/>
        </p:nvPicPr>
        <p:blipFill>
          <a:blip r:embed="rId49"/>
          <a:stretch>
            <a:fillRect/>
          </a:stretch>
        </p:blipFill>
        <p:spPr>
          <a:xfrm>
            <a:off x="2311807" y="2465730"/>
            <a:ext cx="640012" cy="669941"/>
          </a:xfrm>
          <a:prstGeom prst="rect">
            <a:avLst/>
          </a:prstGeom>
          <a:ln w="12700">
            <a:miter lim="400000"/>
          </a:ln>
        </p:spPr>
      </p:pic>
      <p:pic>
        <p:nvPicPr>
          <p:cNvPr id="201" name="Image" descr="Image">
            <a:extLst>
              <a:ext uri="{FF2B5EF4-FFF2-40B4-BE49-F238E27FC236}">
                <a16:creationId xmlns:a16="http://schemas.microsoft.com/office/drawing/2014/main" id="{0C0B9D8B-12B9-AA4C-85CB-DA6CD82CA2E4}"/>
              </a:ext>
            </a:extLst>
          </p:cNvPr>
          <p:cNvPicPr>
            <a:picLocks noChangeAspect="1"/>
          </p:cNvPicPr>
          <p:nvPr/>
        </p:nvPicPr>
        <p:blipFill>
          <a:blip r:embed="rId50"/>
          <a:stretch>
            <a:fillRect/>
          </a:stretch>
        </p:blipFill>
        <p:spPr>
          <a:xfrm>
            <a:off x="2489558" y="1947516"/>
            <a:ext cx="525706" cy="595554"/>
          </a:xfrm>
          <a:prstGeom prst="rect">
            <a:avLst/>
          </a:prstGeom>
          <a:ln w="12700">
            <a:miter lim="400000"/>
          </a:ln>
        </p:spPr>
      </p:pic>
      <p:pic>
        <p:nvPicPr>
          <p:cNvPr id="202" name="Image" descr="Image">
            <a:extLst>
              <a:ext uri="{FF2B5EF4-FFF2-40B4-BE49-F238E27FC236}">
                <a16:creationId xmlns:a16="http://schemas.microsoft.com/office/drawing/2014/main" id="{7C20BCE5-57AA-BE45-AC33-2216FC461024}"/>
              </a:ext>
            </a:extLst>
          </p:cNvPr>
          <p:cNvPicPr>
            <a:picLocks noChangeAspect="1"/>
          </p:cNvPicPr>
          <p:nvPr/>
        </p:nvPicPr>
        <p:blipFill>
          <a:blip r:embed="rId51"/>
          <a:stretch>
            <a:fillRect/>
          </a:stretch>
        </p:blipFill>
        <p:spPr>
          <a:xfrm>
            <a:off x="2489558" y="1947516"/>
            <a:ext cx="525706" cy="595554"/>
          </a:xfrm>
          <a:prstGeom prst="rect">
            <a:avLst/>
          </a:prstGeom>
          <a:ln w="12700">
            <a:miter lim="400000"/>
          </a:ln>
        </p:spPr>
      </p:pic>
      <p:pic>
        <p:nvPicPr>
          <p:cNvPr id="203" name="Image" descr="Image">
            <a:extLst>
              <a:ext uri="{FF2B5EF4-FFF2-40B4-BE49-F238E27FC236}">
                <a16:creationId xmlns:a16="http://schemas.microsoft.com/office/drawing/2014/main" id="{EA39CC4D-5C7B-4E48-9973-225ACB0248B4}"/>
              </a:ext>
            </a:extLst>
          </p:cNvPr>
          <p:cNvPicPr>
            <a:picLocks noChangeAspect="1"/>
          </p:cNvPicPr>
          <p:nvPr/>
        </p:nvPicPr>
        <p:blipFill>
          <a:blip r:embed="rId52"/>
          <a:stretch>
            <a:fillRect/>
          </a:stretch>
        </p:blipFill>
        <p:spPr>
          <a:xfrm>
            <a:off x="2344248" y="1168631"/>
            <a:ext cx="560081" cy="826744"/>
          </a:xfrm>
          <a:prstGeom prst="rect">
            <a:avLst/>
          </a:prstGeom>
          <a:ln w="12700">
            <a:miter lim="400000"/>
          </a:ln>
        </p:spPr>
      </p:pic>
      <p:pic>
        <p:nvPicPr>
          <p:cNvPr id="205" name="Image" descr="Image">
            <a:extLst>
              <a:ext uri="{FF2B5EF4-FFF2-40B4-BE49-F238E27FC236}">
                <a16:creationId xmlns:a16="http://schemas.microsoft.com/office/drawing/2014/main" id="{90EB705A-D008-6E4C-8819-CC9C64389FC3}"/>
              </a:ext>
            </a:extLst>
          </p:cNvPr>
          <p:cNvPicPr>
            <a:picLocks noChangeAspect="1"/>
          </p:cNvPicPr>
          <p:nvPr/>
        </p:nvPicPr>
        <p:blipFill>
          <a:blip r:embed="rId53"/>
          <a:stretch>
            <a:fillRect/>
          </a:stretch>
        </p:blipFill>
        <p:spPr>
          <a:xfrm>
            <a:off x="2836351" y="1673313"/>
            <a:ext cx="658893" cy="492992"/>
          </a:xfrm>
          <a:prstGeom prst="rect">
            <a:avLst/>
          </a:prstGeom>
          <a:ln w="12700">
            <a:miter lim="400000"/>
          </a:ln>
        </p:spPr>
      </p:pic>
      <p:pic>
        <p:nvPicPr>
          <p:cNvPr id="206" name="Image" descr="Image">
            <a:extLst>
              <a:ext uri="{FF2B5EF4-FFF2-40B4-BE49-F238E27FC236}">
                <a16:creationId xmlns:a16="http://schemas.microsoft.com/office/drawing/2014/main" id="{CBF36337-D2F7-E14D-8040-53D948E90CCC}"/>
              </a:ext>
            </a:extLst>
          </p:cNvPr>
          <p:cNvPicPr>
            <a:picLocks noChangeAspect="1"/>
          </p:cNvPicPr>
          <p:nvPr/>
        </p:nvPicPr>
        <p:blipFill>
          <a:blip r:embed="rId54"/>
          <a:stretch>
            <a:fillRect/>
          </a:stretch>
        </p:blipFill>
        <p:spPr>
          <a:xfrm>
            <a:off x="2943356" y="2114897"/>
            <a:ext cx="693009" cy="480226"/>
          </a:xfrm>
          <a:prstGeom prst="rect">
            <a:avLst/>
          </a:prstGeom>
          <a:ln w="12700">
            <a:miter lim="400000"/>
          </a:ln>
        </p:spPr>
      </p:pic>
      <p:pic>
        <p:nvPicPr>
          <p:cNvPr id="207" name="Image" descr="Image">
            <a:extLst>
              <a:ext uri="{FF2B5EF4-FFF2-40B4-BE49-F238E27FC236}">
                <a16:creationId xmlns:a16="http://schemas.microsoft.com/office/drawing/2014/main" id="{A13462C0-961E-AF4A-887A-371D4EF1C4E4}"/>
              </a:ext>
            </a:extLst>
          </p:cNvPr>
          <p:cNvPicPr>
            <a:picLocks noChangeAspect="1"/>
          </p:cNvPicPr>
          <p:nvPr/>
        </p:nvPicPr>
        <p:blipFill>
          <a:blip r:embed="rId55"/>
          <a:stretch>
            <a:fillRect/>
          </a:stretch>
        </p:blipFill>
        <p:spPr>
          <a:xfrm>
            <a:off x="2943356" y="2114897"/>
            <a:ext cx="693009" cy="480226"/>
          </a:xfrm>
          <a:prstGeom prst="rect">
            <a:avLst/>
          </a:prstGeom>
          <a:ln w="12700">
            <a:miter lim="400000"/>
          </a:ln>
        </p:spPr>
      </p:pic>
      <p:pic>
        <p:nvPicPr>
          <p:cNvPr id="208" name="Image" descr="Image">
            <a:extLst>
              <a:ext uri="{FF2B5EF4-FFF2-40B4-BE49-F238E27FC236}">
                <a16:creationId xmlns:a16="http://schemas.microsoft.com/office/drawing/2014/main" id="{C27811E4-8871-5D4D-AA1F-26AA1D05C32E}"/>
              </a:ext>
            </a:extLst>
          </p:cNvPr>
          <p:cNvPicPr>
            <a:picLocks noChangeAspect="1"/>
          </p:cNvPicPr>
          <p:nvPr/>
        </p:nvPicPr>
        <p:blipFill>
          <a:blip r:embed="rId56"/>
          <a:stretch>
            <a:fillRect/>
          </a:stretch>
        </p:blipFill>
        <p:spPr>
          <a:xfrm>
            <a:off x="2858551" y="2539201"/>
            <a:ext cx="658127" cy="606892"/>
          </a:xfrm>
          <a:prstGeom prst="rect">
            <a:avLst/>
          </a:prstGeom>
          <a:ln w="12700">
            <a:miter lim="400000"/>
          </a:ln>
        </p:spPr>
      </p:pic>
      <p:pic>
        <p:nvPicPr>
          <p:cNvPr id="210" name="Image" descr="Image">
            <a:extLst>
              <a:ext uri="{FF2B5EF4-FFF2-40B4-BE49-F238E27FC236}">
                <a16:creationId xmlns:a16="http://schemas.microsoft.com/office/drawing/2014/main" id="{3998E792-F601-CB45-AC76-D4D5B6174013}"/>
              </a:ext>
            </a:extLst>
          </p:cNvPr>
          <p:cNvPicPr>
            <a:picLocks noChangeAspect="1"/>
          </p:cNvPicPr>
          <p:nvPr/>
        </p:nvPicPr>
        <p:blipFill>
          <a:blip r:embed="rId57"/>
          <a:stretch>
            <a:fillRect/>
          </a:stretch>
        </p:blipFill>
        <p:spPr>
          <a:xfrm>
            <a:off x="3108249" y="2639254"/>
            <a:ext cx="1325384" cy="1170746"/>
          </a:xfrm>
          <a:prstGeom prst="rect">
            <a:avLst/>
          </a:prstGeom>
          <a:ln w="12700">
            <a:miter lim="400000"/>
          </a:ln>
        </p:spPr>
      </p:pic>
      <p:pic>
        <p:nvPicPr>
          <p:cNvPr id="211" name="Image" descr="Image">
            <a:extLst>
              <a:ext uri="{FF2B5EF4-FFF2-40B4-BE49-F238E27FC236}">
                <a16:creationId xmlns:a16="http://schemas.microsoft.com/office/drawing/2014/main" id="{FC054542-803E-5D45-8E89-07F8206EA10E}"/>
              </a:ext>
            </a:extLst>
          </p:cNvPr>
          <p:cNvPicPr>
            <a:picLocks noChangeAspect="1"/>
          </p:cNvPicPr>
          <p:nvPr/>
        </p:nvPicPr>
        <p:blipFill>
          <a:blip r:embed="rId58"/>
          <a:stretch>
            <a:fillRect/>
          </a:stretch>
        </p:blipFill>
        <p:spPr>
          <a:xfrm>
            <a:off x="3108249" y="2639254"/>
            <a:ext cx="1325384" cy="1170746"/>
          </a:xfrm>
          <a:prstGeom prst="rect">
            <a:avLst/>
          </a:prstGeom>
          <a:ln w="12700">
            <a:miter lim="400000"/>
          </a:ln>
        </p:spPr>
      </p:pic>
      <p:pic>
        <p:nvPicPr>
          <p:cNvPr id="212" name="Image" descr="Image">
            <a:extLst>
              <a:ext uri="{FF2B5EF4-FFF2-40B4-BE49-F238E27FC236}">
                <a16:creationId xmlns:a16="http://schemas.microsoft.com/office/drawing/2014/main" id="{3810D5E6-D10D-ED48-80D7-C07BBBD0461C}"/>
              </a:ext>
            </a:extLst>
          </p:cNvPr>
          <p:cNvPicPr>
            <a:picLocks noChangeAspect="1"/>
          </p:cNvPicPr>
          <p:nvPr/>
        </p:nvPicPr>
        <p:blipFill>
          <a:blip r:embed="rId59"/>
          <a:stretch>
            <a:fillRect/>
          </a:stretch>
        </p:blipFill>
        <p:spPr>
          <a:xfrm>
            <a:off x="3508780" y="2591194"/>
            <a:ext cx="823196" cy="377065"/>
          </a:xfrm>
          <a:prstGeom prst="rect">
            <a:avLst/>
          </a:prstGeom>
          <a:ln w="12700">
            <a:miter lim="400000"/>
          </a:ln>
        </p:spPr>
      </p:pic>
      <p:pic>
        <p:nvPicPr>
          <p:cNvPr id="213" name="Image" descr="Image">
            <a:extLst>
              <a:ext uri="{FF2B5EF4-FFF2-40B4-BE49-F238E27FC236}">
                <a16:creationId xmlns:a16="http://schemas.microsoft.com/office/drawing/2014/main" id="{674EC51F-723C-B34C-A5B2-5DEDDC2947E8}"/>
              </a:ext>
            </a:extLst>
          </p:cNvPr>
          <p:cNvPicPr>
            <a:picLocks noChangeAspect="1"/>
          </p:cNvPicPr>
          <p:nvPr/>
        </p:nvPicPr>
        <p:blipFill>
          <a:blip r:embed="rId60"/>
          <a:stretch>
            <a:fillRect/>
          </a:stretch>
        </p:blipFill>
        <p:spPr>
          <a:xfrm>
            <a:off x="3508780" y="2591194"/>
            <a:ext cx="823196" cy="377065"/>
          </a:xfrm>
          <a:prstGeom prst="rect">
            <a:avLst/>
          </a:prstGeom>
          <a:ln w="12700">
            <a:miter lim="400000"/>
          </a:ln>
        </p:spPr>
      </p:pic>
      <p:pic>
        <p:nvPicPr>
          <p:cNvPr id="214" name="Image" descr="Image">
            <a:extLst>
              <a:ext uri="{FF2B5EF4-FFF2-40B4-BE49-F238E27FC236}">
                <a16:creationId xmlns:a16="http://schemas.microsoft.com/office/drawing/2014/main" id="{BB5148A6-2F3A-8C46-BA74-2BDB5A3C874E}"/>
              </a:ext>
            </a:extLst>
          </p:cNvPr>
          <p:cNvPicPr>
            <a:picLocks noChangeAspect="1"/>
          </p:cNvPicPr>
          <p:nvPr/>
        </p:nvPicPr>
        <p:blipFill>
          <a:blip r:embed="rId61"/>
          <a:stretch>
            <a:fillRect/>
          </a:stretch>
        </p:blipFill>
        <p:spPr>
          <a:xfrm>
            <a:off x="3607639" y="2272475"/>
            <a:ext cx="704131" cy="338102"/>
          </a:xfrm>
          <a:prstGeom prst="rect">
            <a:avLst/>
          </a:prstGeom>
          <a:ln w="12700">
            <a:miter lim="400000"/>
          </a:ln>
        </p:spPr>
      </p:pic>
      <p:pic>
        <p:nvPicPr>
          <p:cNvPr id="215" name="Image" descr="Image">
            <a:extLst>
              <a:ext uri="{FF2B5EF4-FFF2-40B4-BE49-F238E27FC236}">
                <a16:creationId xmlns:a16="http://schemas.microsoft.com/office/drawing/2014/main" id="{ACEC71A2-5638-664F-9370-5F972570328E}"/>
              </a:ext>
            </a:extLst>
          </p:cNvPr>
          <p:cNvPicPr>
            <a:picLocks noChangeAspect="1"/>
          </p:cNvPicPr>
          <p:nvPr/>
        </p:nvPicPr>
        <p:blipFill>
          <a:blip r:embed="rId62"/>
          <a:stretch>
            <a:fillRect/>
          </a:stretch>
        </p:blipFill>
        <p:spPr>
          <a:xfrm>
            <a:off x="3607639" y="2272475"/>
            <a:ext cx="704131" cy="338102"/>
          </a:xfrm>
          <a:prstGeom prst="rect">
            <a:avLst/>
          </a:prstGeom>
          <a:ln w="12700">
            <a:miter lim="400000"/>
          </a:ln>
        </p:spPr>
      </p:pic>
      <p:pic>
        <p:nvPicPr>
          <p:cNvPr id="217" name="Image" descr="Image">
            <a:extLst>
              <a:ext uri="{FF2B5EF4-FFF2-40B4-BE49-F238E27FC236}">
                <a16:creationId xmlns:a16="http://schemas.microsoft.com/office/drawing/2014/main" id="{3235437A-E290-2A47-9BA2-6D82079F126D}"/>
              </a:ext>
            </a:extLst>
          </p:cNvPr>
          <p:cNvPicPr>
            <a:picLocks noChangeAspect="1"/>
          </p:cNvPicPr>
          <p:nvPr/>
        </p:nvPicPr>
        <p:blipFill>
          <a:blip r:embed="rId63"/>
          <a:stretch>
            <a:fillRect/>
          </a:stretch>
        </p:blipFill>
        <p:spPr>
          <a:xfrm>
            <a:off x="3470841" y="1635155"/>
            <a:ext cx="657881" cy="393655"/>
          </a:xfrm>
          <a:prstGeom prst="rect">
            <a:avLst/>
          </a:prstGeom>
          <a:ln w="12700">
            <a:miter lim="400000"/>
          </a:ln>
        </p:spPr>
      </p:pic>
      <p:pic>
        <p:nvPicPr>
          <p:cNvPr id="218" name="Image" descr="Image">
            <a:extLst>
              <a:ext uri="{FF2B5EF4-FFF2-40B4-BE49-F238E27FC236}">
                <a16:creationId xmlns:a16="http://schemas.microsoft.com/office/drawing/2014/main" id="{4528EC79-7AB5-3F4B-A84E-B9F11061409A}"/>
              </a:ext>
            </a:extLst>
          </p:cNvPr>
          <p:cNvPicPr>
            <a:picLocks noChangeAspect="1"/>
          </p:cNvPicPr>
          <p:nvPr/>
        </p:nvPicPr>
        <p:blipFill>
          <a:blip r:embed="rId64"/>
          <a:stretch>
            <a:fillRect/>
          </a:stretch>
        </p:blipFill>
        <p:spPr>
          <a:xfrm>
            <a:off x="3499989" y="1309725"/>
            <a:ext cx="620554" cy="357299"/>
          </a:xfrm>
          <a:prstGeom prst="rect">
            <a:avLst/>
          </a:prstGeom>
          <a:ln w="12700">
            <a:miter lim="400000"/>
          </a:ln>
        </p:spPr>
      </p:pic>
      <p:pic>
        <p:nvPicPr>
          <p:cNvPr id="222" name="Image" descr="Image">
            <a:extLst>
              <a:ext uri="{FF2B5EF4-FFF2-40B4-BE49-F238E27FC236}">
                <a16:creationId xmlns:a16="http://schemas.microsoft.com/office/drawing/2014/main" id="{6180E0EE-F93D-4C49-9489-8BF5849DBF6C}"/>
              </a:ext>
            </a:extLst>
          </p:cNvPr>
          <p:cNvPicPr>
            <a:picLocks noChangeAspect="1"/>
          </p:cNvPicPr>
          <p:nvPr/>
        </p:nvPicPr>
        <p:blipFill>
          <a:blip r:embed="rId65"/>
          <a:stretch>
            <a:fillRect/>
          </a:stretch>
        </p:blipFill>
        <p:spPr>
          <a:xfrm>
            <a:off x="4189029" y="2209417"/>
            <a:ext cx="631975" cy="485192"/>
          </a:xfrm>
          <a:prstGeom prst="rect">
            <a:avLst/>
          </a:prstGeom>
          <a:ln w="12700">
            <a:miter lim="400000"/>
          </a:ln>
        </p:spPr>
      </p:pic>
      <p:pic>
        <p:nvPicPr>
          <p:cNvPr id="223" name="Image" descr="Image">
            <a:extLst>
              <a:ext uri="{FF2B5EF4-FFF2-40B4-BE49-F238E27FC236}">
                <a16:creationId xmlns:a16="http://schemas.microsoft.com/office/drawing/2014/main" id="{A451C009-58B6-6C4D-BD9B-91EC8542EE1B}"/>
              </a:ext>
            </a:extLst>
          </p:cNvPr>
          <p:cNvPicPr>
            <a:picLocks noChangeAspect="1"/>
          </p:cNvPicPr>
          <p:nvPr/>
        </p:nvPicPr>
        <p:blipFill>
          <a:blip r:embed="rId66"/>
          <a:stretch>
            <a:fillRect/>
          </a:stretch>
        </p:blipFill>
        <p:spPr>
          <a:xfrm>
            <a:off x="4189029" y="2209417"/>
            <a:ext cx="631975" cy="485192"/>
          </a:xfrm>
          <a:prstGeom prst="rect">
            <a:avLst/>
          </a:prstGeom>
          <a:ln w="12700">
            <a:miter lim="400000"/>
          </a:ln>
        </p:spPr>
      </p:pic>
      <p:pic>
        <p:nvPicPr>
          <p:cNvPr id="224" name="Image" descr="Image">
            <a:extLst>
              <a:ext uri="{FF2B5EF4-FFF2-40B4-BE49-F238E27FC236}">
                <a16:creationId xmlns:a16="http://schemas.microsoft.com/office/drawing/2014/main" id="{9AAF74E9-F8FE-2248-8207-37ACE22E43C1}"/>
              </a:ext>
            </a:extLst>
          </p:cNvPr>
          <p:cNvPicPr>
            <a:picLocks noChangeAspect="1"/>
          </p:cNvPicPr>
          <p:nvPr/>
        </p:nvPicPr>
        <p:blipFill>
          <a:blip r:embed="rId67"/>
          <a:stretch>
            <a:fillRect/>
          </a:stretch>
        </p:blipFill>
        <p:spPr>
          <a:xfrm>
            <a:off x="4299042" y="2634116"/>
            <a:ext cx="480115" cy="396088"/>
          </a:xfrm>
          <a:prstGeom prst="rect">
            <a:avLst/>
          </a:prstGeom>
          <a:ln w="12700">
            <a:miter lim="400000"/>
          </a:ln>
        </p:spPr>
      </p:pic>
      <p:pic>
        <p:nvPicPr>
          <p:cNvPr id="225" name="Image" descr="Image">
            <a:extLst>
              <a:ext uri="{FF2B5EF4-FFF2-40B4-BE49-F238E27FC236}">
                <a16:creationId xmlns:a16="http://schemas.microsoft.com/office/drawing/2014/main" id="{5BB0C8FD-5ACF-0A46-B12E-829533E9265B}"/>
              </a:ext>
            </a:extLst>
          </p:cNvPr>
          <p:cNvPicPr>
            <a:picLocks noChangeAspect="1"/>
          </p:cNvPicPr>
          <p:nvPr/>
        </p:nvPicPr>
        <p:blipFill>
          <a:blip r:embed="rId68"/>
          <a:stretch>
            <a:fillRect/>
          </a:stretch>
        </p:blipFill>
        <p:spPr>
          <a:xfrm>
            <a:off x="4299042" y="2634116"/>
            <a:ext cx="480115" cy="396088"/>
          </a:xfrm>
          <a:prstGeom prst="rect">
            <a:avLst/>
          </a:prstGeom>
          <a:ln w="12700">
            <a:miter lim="400000"/>
          </a:ln>
        </p:spPr>
      </p:pic>
      <p:pic>
        <p:nvPicPr>
          <p:cNvPr id="226" name="Image" descr="Image">
            <a:extLst>
              <a:ext uri="{FF2B5EF4-FFF2-40B4-BE49-F238E27FC236}">
                <a16:creationId xmlns:a16="http://schemas.microsoft.com/office/drawing/2014/main" id="{49EDAAD5-0360-3243-ADF1-73B0D4B8CDB1}"/>
              </a:ext>
            </a:extLst>
          </p:cNvPr>
          <p:cNvPicPr>
            <a:picLocks noChangeAspect="1"/>
          </p:cNvPicPr>
          <p:nvPr/>
        </p:nvPicPr>
        <p:blipFill>
          <a:blip r:embed="rId69"/>
          <a:stretch>
            <a:fillRect/>
          </a:stretch>
        </p:blipFill>
        <p:spPr>
          <a:xfrm>
            <a:off x="4360507" y="3007184"/>
            <a:ext cx="540703" cy="413915"/>
          </a:xfrm>
          <a:prstGeom prst="rect">
            <a:avLst/>
          </a:prstGeom>
          <a:ln w="12700">
            <a:miter lim="400000"/>
          </a:ln>
        </p:spPr>
      </p:pic>
      <p:pic>
        <p:nvPicPr>
          <p:cNvPr id="227" name="Image" descr="Image">
            <a:extLst>
              <a:ext uri="{FF2B5EF4-FFF2-40B4-BE49-F238E27FC236}">
                <a16:creationId xmlns:a16="http://schemas.microsoft.com/office/drawing/2014/main" id="{1869B745-F6A8-0D47-BAD7-D2385BD4856E}"/>
              </a:ext>
            </a:extLst>
          </p:cNvPr>
          <p:cNvPicPr>
            <a:picLocks noChangeAspect="1"/>
          </p:cNvPicPr>
          <p:nvPr/>
        </p:nvPicPr>
        <p:blipFill>
          <a:blip r:embed="rId70"/>
          <a:stretch>
            <a:fillRect/>
          </a:stretch>
        </p:blipFill>
        <p:spPr>
          <a:xfrm>
            <a:off x="4360507" y="3007184"/>
            <a:ext cx="540703" cy="413915"/>
          </a:xfrm>
          <a:prstGeom prst="rect">
            <a:avLst/>
          </a:prstGeom>
          <a:ln w="12700">
            <a:miter lim="400000"/>
          </a:ln>
        </p:spPr>
      </p:pic>
      <p:pic>
        <p:nvPicPr>
          <p:cNvPr id="229" name="Image" descr="Image">
            <a:extLst>
              <a:ext uri="{FF2B5EF4-FFF2-40B4-BE49-F238E27FC236}">
                <a16:creationId xmlns:a16="http://schemas.microsoft.com/office/drawing/2014/main" id="{83F001FF-CEEC-4847-AC46-26132F4D73FB}"/>
              </a:ext>
            </a:extLst>
          </p:cNvPr>
          <p:cNvPicPr>
            <a:picLocks noChangeAspect="1"/>
          </p:cNvPicPr>
          <p:nvPr/>
        </p:nvPicPr>
        <p:blipFill>
          <a:blip r:embed="rId71"/>
          <a:stretch>
            <a:fillRect/>
          </a:stretch>
        </p:blipFill>
        <p:spPr>
          <a:xfrm>
            <a:off x="4710110" y="2541474"/>
            <a:ext cx="801036" cy="258902"/>
          </a:xfrm>
          <a:prstGeom prst="rect">
            <a:avLst/>
          </a:prstGeom>
          <a:ln w="12700">
            <a:miter lim="400000"/>
          </a:ln>
        </p:spPr>
      </p:pic>
      <p:pic>
        <p:nvPicPr>
          <p:cNvPr id="230" name="Image" descr="Image">
            <a:extLst>
              <a:ext uri="{FF2B5EF4-FFF2-40B4-BE49-F238E27FC236}">
                <a16:creationId xmlns:a16="http://schemas.microsoft.com/office/drawing/2014/main" id="{22CD05C6-F69C-D945-A23A-1EF42AB50AFC}"/>
              </a:ext>
            </a:extLst>
          </p:cNvPr>
          <p:cNvPicPr>
            <a:picLocks noChangeAspect="1"/>
          </p:cNvPicPr>
          <p:nvPr/>
        </p:nvPicPr>
        <p:blipFill>
          <a:blip r:embed="rId72"/>
          <a:stretch>
            <a:fillRect/>
          </a:stretch>
        </p:blipFill>
        <p:spPr>
          <a:xfrm>
            <a:off x="4710110" y="2541474"/>
            <a:ext cx="801036" cy="258902"/>
          </a:xfrm>
          <a:prstGeom prst="rect">
            <a:avLst/>
          </a:prstGeom>
          <a:ln w="12700">
            <a:miter lim="400000"/>
          </a:ln>
        </p:spPr>
      </p:pic>
      <p:pic>
        <p:nvPicPr>
          <p:cNvPr id="231" name="Image" descr="Image">
            <a:extLst>
              <a:ext uri="{FF2B5EF4-FFF2-40B4-BE49-F238E27FC236}">
                <a16:creationId xmlns:a16="http://schemas.microsoft.com/office/drawing/2014/main" id="{E5E3F593-50C7-FC43-86DA-9125144A85CF}"/>
              </a:ext>
            </a:extLst>
          </p:cNvPr>
          <p:cNvPicPr>
            <a:picLocks noChangeAspect="1"/>
          </p:cNvPicPr>
          <p:nvPr/>
        </p:nvPicPr>
        <p:blipFill>
          <a:blip r:embed="rId73"/>
          <a:srcRect/>
          <a:stretch>
            <a:fillRect/>
          </a:stretch>
        </p:blipFill>
        <p:spPr>
          <a:xfrm>
            <a:off x="4778588" y="2313165"/>
            <a:ext cx="685057" cy="319645"/>
          </a:xfrm>
          <a:prstGeom prst="rect">
            <a:avLst/>
          </a:prstGeom>
          <a:ln w="12700">
            <a:miter lim="400000"/>
          </a:ln>
        </p:spPr>
      </p:pic>
      <p:pic>
        <p:nvPicPr>
          <p:cNvPr id="233" name="Image" descr="Image">
            <a:extLst>
              <a:ext uri="{FF2B5EF4-FFF2-40B4-BE49-F238E27FC236}">
                <a16:creationId xmlns:a16="http://schemas.microsoft.com/office/drawing/2014/main" id="{4F68BE77-109D-574E-A25D-C30CF8664BFE}"/>
              </a:ext>
            </a:extLst>
          </p:cNvPr>
          <p:cNvPicPr>
            <a:picLocks noChangeAspect="1"/>
          </p:cNvPicPr>
          <p:nvPr/>
        </p:nvPicPr>
        <p:blipFill>
          <a:blip r:embed="rId74"/>
          <a:stretch>
            <a:fillRect/>
          </a:stretch>
        </p:blipFill>
        <p:spPr>
          <a:xfrm>
            <a:off x="4413810" y="1533972"/>
            <a:ext cx="497018" cy="483289"/>
          </a:xfrm>
          <a:prstGeom prst="rect">
            <a:avLst/>
          </a:prstGeom>
          <a:ln w="12700">
            <a:miter lim="400000"/>
          </a:ln>
        </p:spPr>
      </p:pic>
      <p:pic>
        <p:nvPicPr>
          <p:cNvPr id="234" name="Image" descr="Image">
            <a:extLst>
              <a:ext uri="{FF2B5EF4-FFF2-40B4-BE49-F238E27FC236}">
                <a16:creationId xmlns:a16="http://schemas.microsoft.com/office/drawing/2014/main" id="{036015B3-0F89-254A-8A32-91CA1C4A243B}"/>
              </a:ext>
            </a:extLst>
          </p:cNvPr>
          <p:cNvPicPr>
            <a:picLocks noChangeAspect="1"/>
          </p:cNvPicPr>
          <p:nvPr/>
        </p:nvPicPr>
        <p:blipFill>
          <a:blip r:embed="rId75"/>
          <a:stretch>
            <a:fillRect/>
          </a:stretch>
        </p:blipFill>
        <p:spPr>
          <a:xfrm>
            <a:off x="4413810" y="1533972"/>
            <a:ext cx="497018" cy="483289"/>
          </a:xfrm>
          <a:prstGeom prst="rect">
            <a:avLst/>
          </a:prstGeom>
          <a:ln w="12700">
            <a:miter lim="400000"/>
          </a:ln>
        </p:spPr>
      </p:pic>
      <p:pic>
        <p:nvPicPr>
          <p:cNvPr id="235" name="Image" descr="Image">
            <a:extLst>
              <a:ext uri="{FF2B5EF4-FFF2-40B4-BE49-F238E27FC236}">
                <a16:creationId xmlns:a16="http://schemas.microsoft.com/office/drawing/2014/main" id="{79BB094F-6F9B-B847-8512-310569994172}"/>
              </a:ext>
            </a:extLst>
          </p:cNvPr>
          <p:cNvPicPr>
            <a:picLocks noChangeAspect="1"/>
          </p:cNvPicPr>
          <p:nvPr/>
        </p:nvPicPr>
        <p:blipFill>
          <a:blip r:embed="rId76"/>
          <a:stretch>
            <a:fillRect/>
          </a:stretch>
        </p:blipFill>
        <p:spPr>
          <a:xfrm>
            <a:off x="4584294" y="1452885"/>
            <a:ext cx="593612" cy="258239"/>
          </a:xfrm>
          <a:prstGeom prst="rect">
            <a:avLst/>
          </a:prstGeom>
          <a:ln w="12700">
            <a:miter lim="400000"/>
          </a:ln>
        </p:spPr>
      </p:pic>
      <p:pic>
        <p:nvPicPr>
          <p:cNvPr id="236" name="Image" descr="Image">
            <a:extLst>
              <a:ext uri="{FF2B5EF4-FFF2-40B4-BE49-F238E27FC236}">
                <a16:creationId xmlns:a16="http://schemas.microsoft.com/office/drawing/2014/main" id="{A67D7172-BF4D-6C4F-8B21-FFE9ED7BC44F}"/>
              </a:ext>
            </a:extLst>
          </p:cNvPr>
          <p:cNvPicPr>
            <a:picLocks noChangeAspect="1"/>
          </p:cNvPicPr>
          <p:nvPr/>
        </p:nvPicPr>
        <p:blipFill>
          <a:blip r:embed="rId77"/>
          <a:stretch>
            <a:fillRect/>
          </a:stretch>
        </p:blipFill>
        <p:spPr>
          <a:xfrm>
            <a:off x="4584294" y="1452885"/>
            <a:ext cx="593612" cy="258239"/>
          </a:xfrm>
          <a:prstGeom prst="rect">
            <a:avLst/>
          </a:prstGeom>
          <a:ln w="12700">
            <a:miter lim="400000"/>
          </a:ln>
        </p:spPr>
      </p:pic>
      <p:pic>
        <p:nvPicPr>
          <p:cNvPr id="237" name="Image" descr="Image">
            <a:extLst>
              <a:ext uri="{FF2B5EF4-FFF2-40B4-BE49-F238E27FC236}">
                <a16:creationId xmlns:a16="http://schemas.microsoft.com/office/drawing/2014/main" id="{F38376BF-8018-FE4E-BAF9-8F82016B9C12}"/>
              </a:ext>
            </a:extLst>
          </p:cNvPr>
          <p:cNvPicPr>
            <a:picLocks noChangeAspect="1"/>
          </p:cNvPicPr>
          <p:nvPr/>
        </p:nvPicPr>
        <p:blipFill>
          <a:blip r:embed="rId78"/>
          <a:stretch>
            <a:fillRect/>
          </a:stretch>
        </p:blipFill>
        <p:spPr>
          <a:xfrm>
            <a:off x="4563321" y="1983970"/>
            <a:ext cx="379238" cy="593050"/>
          </a:xfrm>
          <a:prstGeom prst="rect">
            <a:avLst/>
          </a:prstGeom>
          <a:ln w="12700">
            <a:miter lim="400000"/>
          </a:ln>
        </p:spPr>
      </p:pic>
      <p:pic>
        <p:nvPicPr>
          <p:cNvPr id="238" name="Image" descr="Image">
            <a:extLst>
              <a:ext uri="{FF2B5EF4-FFF2-40B4-BE49-F238E27FC236}">
                <a16:creationId xmlns:a16="http://schemas.microsoft.com/office/drawing/2014/main" id="{C3AC6DB4-177E-0C4C-8EAD-75AB8776FF54}"/>
              </a:ext>
            </a:extLst>
          </p:cNvPr>
          <p:cNvPicPr>
            <a:picLocks noChangeAspect="1"/>
          </p:cNvPicPr>
          <p:nvPr/>
        </p:nvPicPr>
        <p:blipFill>
          <a:blip r:embed="rId79"/>
          <a:stretch>
            <a:fillRect/>
          </a:stretch>
        </p:blipFill>
        <p:spPr>
          <a:xfrm>
            <a:off x="4563321" y="1983970"/>
            <a:ext cx="379238" cy="593050"/>
          </a:xfrm>
          <a:prstGeom prst="rect">
            <a:avLst/>
          </a:prstGeom>
          <a:ln w="12700">
            <a:miter lim="400000"/>
          </a:ln>
        </p:spPr>
      </p:pic>
      <p:pic>
        <p:nvPicPr>
          <p:cNvPr id="239" name="Image" descr="Image">
            <a:extLst>
              <a:ext uri="{FF2B5EF4-FFF2-40B4-BE49-F238E27FC236}">
                <a16:creationId xmlns:a16="http://schemas.microsoft.com/office/drawing/2014/main" id="{12C1D553-4631-A34C-9913-44C3F1C1A63F}"/>
              </a:ext>
            </a:extLst>
          </p:cNvPr>
          <p:cNvPicPr>
            <a:picLocks noChangeAspect="1"/>
          </p:cNvPicPr>
          <p:nvPr/>
        </p:nvPicPr>
        <p:blipFill>
          <a:blip r:embed="rId80"/>
          <a:stretch>
            <a:fillRect/>
          </a:stretch>
        </p:blipFill>
        <p:spPr>
          <a:xfrm>
            <a:off x="4893656" y="2046409"/>
            <a:ext cx="290401" cy="439716"/>
          </a:xfrm>
          <a:prstGeom prst="rect">
            <a:avLst/>
          </a:prstGeom>
          <a:ln w="12700">
            <a:miter lim="400000"/>
          </a:ln>
        </p:spPr>
      </p:pic>
      <p:pic>
        <p:nvPicPr>
          <p:cNvPr id="241" name="Image" descr="Image">
            <a:extLst>
              <a:ext uri="{FF2B5EF4-FFF2-40B4-BE49-F238E27FC236}">
                <a16:creationId xmlns:a16="http://schemas.microsoft.com/office/drawing/2014/main" id="{E65A660D-867D-4C45-A422-3A75BBE6DDC0}"/>
              </a:ext>
            </a:extLst>
          </p:cNvPr>
          <p:cNvPicPr>
            <a:picLocks noChangeAspect="1"/>
          </p:cNvPicPr>
          <p:nvPr/>
        </p:nvPicPr>
        <p:blipFill>
          <a:blip r:embed="rId81"/>
          <a:stretch>
            <a:fillRect/>
          </a:stretch>
        </p:blipFill>
        <p:spPr>
          <a:xfrm>
            <a:off x="4959629" y="1604790"/>
            <a:ext cx="373351" cy="454387"/>
          </a:xfrm>
          <a:prstGeom prst="rect">
            <a:avLst/>
          </a:prstGeom>
          <a:ln w="12700">
            <a:miter lim="400000"/>
          </a:ln>
        </p:spPr>
      </p:pic>
      <p:pic>
        <p:nvPicPr>
          <p:cNvPr id="242" name="Image" descr="Image">
            <a:extLst>
              <a:ext uri="{FF2B5EF4-FFF2-40B4-BE49-F238E27FC236}">
                <a16:creationId xmlns:a16="http://schemas.microsoft.com/office/drawing/2014/main" id="{F9D034CA-CC93-9F42-BBFD-8604082FFB8B}"/>
              </a:ext>
            </a:extLst>
          </p:cNvPr>
          <p:cNvPicPr>
            <a:picLocks noChangeAspect="1"/>
          </p:cNvPicPr>
          <p:nvPr/>
        </p:nvPicPr>
        <p:blipFill>
          <a:blip r:embed="rId82"/>
          <a:stretch>
            <a:fillRect/>
          </a:stretch>
        </p:blipFill>
        <p:spPr>
          <a:xfrm>
            <a:off x="4959629" y="1604790"/>
            <a:ext cx="373351" cy="454387"/>
          </a:xfrm>
          <a:prstGeom prst="rect">
            <a:avLst/>
          </a:prstGeom>
          <a:ln w="12700">
            <a:miter lim="400000"/>
          </a:ln>
        </p:spPr>
      </p:pic>
      <p:pic>
        <p:nvPicPr>
          <p:cNvPr id="243" name="Image" descr="Image">
            <a:extLst>
              <a:ext uri="{FF2B5EF4-FFF2-40B4-BE49-F238E27FC236}">
                <a16:creationId xmlns:a16="http://schemas.microsoft.com/office/drawing/2014/main" id="{34AB8E37-EF99-6245-A8C1-3A95F18DC63E}"/>
              </a:ext>
            </a:extLst>
          </p:cNvPr>
          <p:cNvPicPr>
            <a:picLocks noChangeAspect="1"/>
          </p:cNvPicPr>
          <p:nvPr/>
        </p:nvPicPr>
        <p:blipFill>
          <a:blip r:embed="rId83"/>
          <a:stretch>
            <a:fillRect/>
          </a:stretch>
        </p:blipFill>
        <p:spPr>
          <a:xfrm>
            <a:off x="5135818" y="1957422"/>
            <a:ext cx="400389" cy="406293"/>
          </a:xfrm>
          <a:prstGeom prst="rect">
            <a:avLst/>
          </a:prstGeom>
          <a:ln w="12700">
            <a:miter lim="400000"/>
          </a:ln>
        </p:spPr>
      </p:pic>
      <p:pic>
        <p:nvPicPr>
          <p:cNvPr id="244" name="Image" descr="Image">
            <a:extLst>
              <a:ext uri="{FF2B5EF4-FFF2-40B4-BE49-F238E27FC236}">
                <a16:creationId xmlns:a16="http://schemas.microsoft.com/office/drawing/2014/main" id="{5A8657C0-693A-9141-B510-19B8B71283C9}"/>
              </a:ext>
            </a:extLst>
          </p:cNvPr>
          <p:cNvPicPr>
            <a:picLocks noChangeAspect="1"/>
          </p:cNvPicPr>
          <p:nvPr/>
        </p:nvPicPr>
        <p:blipFill>
          <a:blip r:embed="rId84"/>
          <a:srcRect/>
          <a:stretch>
            <a:fillRect/>
          </a:stretch>
        </p:blipFill>
        <p:spPr>
          <a:xfrm>
            <a:off x="5135818" y="1957422"/>
            <a:ext cx="400389" cy="406293"/>
          </a:xfrm>
          <a:prstGeom prst="rect">
            <a:avLst/>
          </a:prstGeom>
          <a:ln w="12700">
            <a:miter lim="400000"/>
          </a:ln>
        </p:spPr>
      </p:pic>
      <p:pic>
        <p:nvPicPr>
          <p:cNvPr id="246" name="Image" descr="Image">
            <a:extLst>
              <a:ext uri="{FF2B5EF4-FFF2-40B4-BE49-F238E27FC236}">
                <a16:creationId xmlns:a16="http://schemas.microsoft.com/office/drawing/2014/main" id="{274A09F9-0062-394C-8300-FA49F8077B97}"/>
              </a:ext>
            </a:extLst>
          </p:cNvPr>
          <p:cNvPicPr>
            <a:picLocks noChangeAspect="1"/>
          </p:cNvPicPr>
          <p:nvPr/>
        </p:nvPicPr>
        <p:blipFill>
          <a:blip r:embed="rId85"/>
          <a:stretch>
            <a:fillRect/>
          </a:stretch>
        </p:blipFill>
        <p:spPr>
          <a:xfrm>
            <a:off x="5640954" y="2171249"/>
            <a:ext cx="121736" cy="68650"/>
          </a:xfrm>
          <a:prstGeom prst="rect">
            <a:avLst/>
          </a:prstGeom>
          <a:ln w="12700">
            <a:miter lim="400000"/>
          </a:ln>
        </p:spPr>
      </p:pic>
      <p:pic>
        <p:nvPicPr>
          <p:cNvPr id="249" name="Image" descr="Image">
            <a:extLst>
              <a:ext uri="{FF2B5EF4-FFF2-40B4-BE49-F238E27FC236}">
                <a16:creationId xmlns:a16="http://schemas.microsoft.com/office/drawing/2014/main" id="{471673A0-D15B-3844-A929-D6E19D827031}"/>
              </a:ext>
            </a:extLst>
          </p:cNvPr>
          <p:cNvPicPr>
            <a:picLocks noChangeAspect="1"/>
          </p:cNvPicPr>
          <p:nvPr/>
        </p:nvPicPr>
        <p:blipFill>
          <a:blip r:embed="rId86"/>
          <a:stretch>
            <a:fillRect/>
          </a:stretch>
        </p:blipFill>
        <p:spPr>
          <a:xfrm>
            <a:off x="5283554" y="2449952"/>
            <a:ext cx="803244" cy="334827"/>
          </a:xfrm>
          <a:prstGeom prst="rect">
            <a:avLst/>
          </a:prstGeom>
          <a:ln w="12700">
            <a:miter lim="400000"/>
          </a:ln>
        </p:spPr>
      </p:pic>
      <p:pic>
        <p:nvPicPr>
          <p:cNvPr id="250" name="Image" descr="Image">
            <a:extLst>
              <a:ext uri="{FF2B5EF4-FFF2-40B4-BE49-F238E27FC236}">
                <a16:creationId xmlns:a16="http://schemas.microsoft.com/office/drawing/2014/main" id="{2F73D9DF-E95B-8148-A3F3-D54AE82B299C}"/>
              </a:ext>
            </a:extLst>
          </p:cNvPr>
          <p:cNvPicPr>
            <a:picLocks noChangeAspect="1"/>
          </p:cNvPicPr>
          <p:nvPr/>
        </p:nvPicPr>
        <p:blipFill>
          <a:blip r:embed="rId87"/>
          <a:stretch>
            <a:fillRect/>
          </a:stretch>
        </p:blipFill>
        <p:spPr>
          <a:xfrm>
            <a:off x="5280907" y="2448091"/>
            <a:ext cx="803244" cy="334827"/>
          </a:xfrm>
          <a:prstGeom prst="rect">
            <a:avLst/>
          </a:prstGeom>
          <a:ln w="12700">
            <a:miter lim="400000"/>
          </a:ln>
        </p:spPr>
      </p:pic>
      <p:pic>
        <p:nvPicPr>
          <p:cNvPr id="251" name="Image" descr="Image">
            <a:extLst>
              <a:ext uri="{FF2B5EF4-FFF2-40B4-BE49-F238E27FC236}">
                <a16:creationId xmlns:a16="http://schemas.microsoft.com/office/drawing/2014/main" id="{E6516F0B-C0BB-6748-AE87-D6243FDEB22D}"/>
              </a:ext>
            </a:extLst>
          </p:cNvPr>
          <p:cNvPicPr>
            <a:picLocks noChangeAspect="1"/>
          </p:cNvPicPr>
          <p:nvPr/>
        </p:nvPicPr>
        <p:blipFill>
          <a:blip r:embed="rId88"/>
          <a:stretch>
            <a:fillRect/>
          </a:stretch>
        </p:blipFill>
        <p:spPr>
          <a:xfrm>
            <a:off x="5381014" y="2689709"/>
            <a:ext cx="485606" cy="326848"/>
          </a:xfrm>
          <a:prstGeom prst="rect">
            <a:avLst/>
          </a:prstGeom>
          <a:ln w="12700">
            <a:miter lim="400000"/>
          </a:ln>
        </p:spPr>
      </p:pic>
      <p:pic>
        <p:nvPicPr>
          <p:cNvPr id="252" name="Image" descr="Image">
            <a:extLst>
              <a:ext uri="{FF2B5EF4-FFF2-40B4-BE49-F238E27FC236}">
                <a16:creationId xmlns:a16="http://schemas.microsoft.com/office/drawing/2014/main" id="{15A66F0B-D651-E04E-B4D1-B4EC00F4CCFD}"/>
              </a:ext>
            </a:extLst>
          </p:cNvPr>
          <p:cNvPicPr>
            <a:picLocks noChangeAspect="1"/>
          </p:cNvPicPr>
          <p:nvPr/>
        </p:nvPicPr>
        <p:blipFill>
          <a:blip r:embed="rId89"/>
          <a:stretch>
            <a:fillRect/>
          </a:stretch>
        </p:blipFill>
        <p:spPr>
          <a:xfrm>
            <a:off x="5381014" y="2689709"/>
            <a:ext cx="485606" cy="326848"/>
          </a:xfrm>
          <a:prstGeom prst="rect">
            <a:avLst/>
          </a:prstGeom>
          <a:ln w="12700">
            <a:miter lim="400000"/>
          </a:ln>
        </p:spPr>
      </p:pic>
      <p:pic>
        <p:nvPicPr>
          <p:cNvPr id="253" name="Image" descr="Image">
            <a:extLst>
              <a:ext uri="{FF2B5EF4-FFF2-40B4-BE49-F238E27FC236}">
                <a16:creationId xmlns:a16="http://schemas.microsoft.com/office/drawing/2014/main" id="{132C0C72-97D9-E142-B023-5D90B692C078}"/>
              </a:ext>
            </a:extLst>
          </p:cNvPr>
          <p:cNvPicPr>
            <a:picLocks noChangeAspect="1"/>
          </p:cNvPicPr>
          <p:nvPr/>
        </p:nvPicPr>
        <p:blipFill>
          <a:blip r:embed="rId90"/>
          <a:stretch>
            <a:fillRect/>
          </a:stretch>
        </p:blipFill>
        <p:spPr>
          <a:xfrm>
            <a:off x="5156180" y="2732172"/>
            <a:ext cx="524997" cy="480499"/>
          </a:xfrm>
          <a:prstGeom prst="rect">
            <a:avLst/>
          </a:prstGeom>
          <a:ln w="12700">
            <a:miter lim="400000"/>
          </a:ln>
        </p:spPr>
      </p:pic>
      <p:pic>
        <p:nvPicPr>
          <p:cNvPr id="254" name="Image" descr="Image">
            <a:extLst>
              <a:ext uri="{FF2B5EF4-FFF2-40B4-BE49-F238E27FC236}">
                <a16:creationId xmlns:a16="http://schemas.microsoft.com/office/drawing/2014/main" id="{2C78BB18-C2BF-0C4B-B8D0-9FE0E671EFA0}"/>
              </a:ext>
            </a:extLst>
          </p:cNvPr>
          <p:cNvPicPr>
            <a:picLocks noChangeAspect="1"/>
          </p:cNvPicPr>
          <p:nvPr/>
        </p:nvPicPr>
        <p:blipFill>
          <a:blip r:embed="rId91"/>
          <a:stretch>
            <a:fillRect/>
          </a:stretch>
        </p:blipFill>
        <p:spPr>
          <a:xfrm>
            <a:off x="5156180" y="2732172"/>
            <a:ext cx="524997" cy="480499"/>
          </a:xfrm>
          <a:prstGeom prst="rect">
            <a:avLst/>
          </a:prstGeom>
          <a:ln w="12700">
            <a:miter lim="400000"/>
          </a:ln>
        </p:spPr>
      </p:pic>
      <p:pic>
        <p:nvPicPr>
          <p:cNvPr id="255" name="Image" descr="Image">
            <a:extLst>
              <a:ext uri="{FF2B5EF4-FFF2-40B4-BE49-F238E27FC236}">
                <a16:creationId xmlns:a16="http://schemas.microsoft.com/office/drawing/2014/main" id="{17A54347-C80F-2145-A6ED-FCE3236FF089}"/>
              </a:ext>
            </a:extLst>
          </p:cNvPr>
          <p:cNvPicPr>
            <a:picLocks noChangeAspect="1"/>
          </p:cNvPicPr>
          <p:nvPr/>
        </p:nvPicPr>
        <p:blipFill>
          <a:blip r:embed="rId92"/>
          <a:stretch>
            <a:fillRect/>
          </a:stretch>
        </p:blipFill>
        <p:spPr>
          <a:xfrm>
            <a:off x="4917052" y="2758900"/>
            <a:ext cx="374046" cy="531908"/>
          </a:xfrm>
          <a:prstGeom prst="rect">
            <a:avLst/>
          </a:prstGeom>
          <a:ln w="12700">
            <a:miter lim="400000"/>
          </a:ln>
        </p:spPr>
      </p:pic>
      <p:pic>
        <p:nvPicPr>
          <p:cNvPr id="256" name="Image" descr="Image">
            <a:extLst>
              <a:ext uri="{FF2B5EF4-FFF2-40B4-BE49-F238E27FC236}">
                <a16:creationId xmlns:a16="http://schemas.microsoft.com/office/drawing/2014/main" id="{618FDD4A-92EE-1F42-977B-9E3FCB2FF526}"/>
              </a:ext>
            </a:extLst>
          </p:cNvPr>
          <p:cNvPicPr>
            <a:picLocks noChangeAspect="1"/>
          </p:cNvPicPr>
          <p:nvPr/>
        </p:nvPicPr>
        <p:blipFill>
          <a:blip r:embed="rId93"/>
          <a:stretch>
            <a:fillRect/>
          </a:stretch>
        </p:blipFill>
        <p:spPr>
          <a:xfrm>
            <a:off x="4917052" y="2758900"/>
            <a:ext cx="374046" cy="531908"/>
          </a:xfrm>
          <a:prstGeom prst="rect">
            <a:avLst/>
          </a:prstGeom>
          <a:ln w="12700">
            <a:miter lim="400000"/>
          </a:ln>
        </p:spPr>
      </p:pic>
      <p:pic>
        <p:nvPicPr>
          <p:cNvPr id="257" name="Image" descr="Image">
            <a:extLst>
              <a:ext uri="{FF2B5EF4-FFF2-40B4-BE49-F238E27FC236}">
                <a16:creationId xmlns:a16="http://schemas.microsoft.com/office/drawing/2014/main" id="{A101CD7A-EFBB-0948-B672-14FDA9C04EB7}"/>
              </a:ext>
            </a:extLst>
          </p:cNvPr>
          <p:cNvPicPr>
            <a:picLocks noChangeAspect="1"/>
          </p:cNvPicPr>
          <p:nvPr/>
        </p:nvPicPr>
        <p:blipFill>
          <a:blip r:embed="rId94"/>
          <a:stretch>
            <a:fillRect/>
          </a:stretch>
        </p:blipFill>
        <p:spPr>
          <a:xfrm>
            <a:off x="5759328" y="2126260"/>
            <a:ext cx="311345" cy="179602"/>
          </a:xfrm>
          <a:prstGeom prst="rect">
            <a:avLst/>
          </a:prstGeom>
          <a:ln w="12700">
            <a:miter lim="400000"/>
          </a:ln>
        </p:spPr>
      </p:pic>
      <p:pic>
        <p:nvPicPr>
          <p:cNvPr id="261" name="Image" descr="Image">
            <a:extLst>
              <a:ext uri="{FF2B5EF4-FFF2-40B4-BE49-F238E27FC236}">
                <a16:creationId xmlns:a16="http://schemas.microsoft.com/office/drawing/2014/main" id="{662F99ED-F8B1-B049-976F-1588965106DB}"/>
              </a:ext>
            </a:extLst>
          </p:cNvPr>
          <p:cNvPicPr>
            <a:picLocks noChangeAspect="1"/>
          </p:cNvPicPr>
          <p:nvPr/>
        </p:nvPicPr>
        <p:blipFill>
          <a:blip r:embed="rId95"/>
          <a:stretch>
            <a:fillRect/>
          </a:stretch>
        </p:blipFill>
        <p:spPr>
          <a:xfrm>
            <a:off x="6014113" y="1489254"/>
            <a:ext cx="165560" cy="269394"/>
          </a:xfrm>
          <a:prstGeom prst="rect">
            <a:avLst/>
          </a:prstGeom>
          <a:ln w="12700">
            <a:miter lim="400000"/>
          </a:ln>
        </p:spPr>
      </p:pic>
      <p:pic>
        <p:nvPicPr>
          <p:cNvPr id="262" name="Image" descr="Image">
            <a:extLst>
              <a:ext uri="{FF2B5EF4-FFF2-40B4-BE49-F238E27FC236}">
                <a16:creationId xmlns:a16="http://schemas.microsoft.com/office/drawing/2014/main" id="{B85116C5-D6AC-7743-BDF5-A3594D27BE4C}"/>
              </a:ext>
            </a:extLst>
          </p:cNvPr>
          <p:cNvPicPr>
            <a:picLocks noChangeAspect="1"/>
          </p:cNvPicPr>
          <p:nvPr/>
        </p:nvPicPr>
        <p:blipFill>
          <a:blip r:embed="rId96"/>
          <a:stretch>
            <a:fillRect/>
          </a:stretch>
        </p:blipFill>
        <p:spPr>
          <a:xfrm>
            <a:off x="6137426" y="1456748"/>
            <a:ext cx="155706" cy="292461"/>
          </a:xfrm>
          <a:prstGeom prst="rect">
            <a:avLst/>
          </a:prstGeom>
          <a:ln w="12700">
            <a:miter lim="400000"/>
          </a:ln>
        </p:spPr>
      </p:pic>
      <p:pic>
        <p:nvPicPr>
          <p:cNvPr id="263" name="Image" descr="Image">
            <a:extLst>
              <a:ext uri="{FF2B5EF4-FFF2-40B4-BE49-F238E27FC236}">
                <a16:creationId xmlns:a16="http://schemas.microsoft.com/office/drawing/2014/main" id="{CAD0A4B6-B6A6-3F41-B776-D973D2A57406}"/>
              </a:ext>
            </a:extLst>
          </p:cNvPr>
          <p:cNvPicPr>
            <a:picLocks noChangeAspect="1"/>
          </p:cNvPicPr>
          <p:nvPr/>
        </p:nvPicPr>
        <p:blipFill>
          <a:blip r:embed="rId97"/>
          <a:stretch>
            <a:fillRect/>
          </a:stretch>
        </p:blipFill>
        <p:spPr>
          <a:xfrm>
            <a:off x="6189861" y="1191710"/>
            <a:ext cx="340043" cy="496656"/>
          </a:xfrm>
          <a:prstGeom prst="rect">
            <a:avLst/>
          </a:prstGeom>
          <a:ln w="12700">
            <a:miter lim="400000"/>
          </a:ln>
        </p:spPr>
      </p:pic>
      <p:pic>
        <p:nvPicPr>
          <p:cNvPr id="265" name="Image" descr="Image">
            <a:extLst>
              <a:ext uri="{FF2B5EF4-FFF2-40B4-BE49-F238E27FC236}">
                <a16:creationId xmlns:a16="http://schemas.microsoft.com/office/drawing/2014/main" id="{9360529A-ABB0-D640-B95F-1DBA23664E3F}"/>
              </a:ext>
            </a:extLst>
          </p:cNvPr>
          <p:cNvPicPr>
            <a:picLocks noChangeAspect="1"/>
          </p:cNvPicPr>
          <p:nvPr/>
        </p:nvPicPr>
        <p:blipFill>
          <a:blip r:embed="rId98"/>
          <a:stretch>
            <a:fillRect/>
          </a:stretch>
        </p:blipFill>
        <p:spPr>
          <a:xfrm>
            <a:off x="6103215" y="1790878"/>
            <a:ext cx="161208" cy="145131"/>
          </a:xfrm>
          <a:prstGeom prst="rect">
            <a:avLst/>
          </a:prstGeom>
          <a:ln w="12700">
            <a:miter lim="400000"/>
          </a:ln>
        </p:spPr>
      </p:pic>
      <p:pic>
        <p:nvPicPr>
          <p:cNvPr id="266" name="Image" descr="Image">
            <a:extLst>
              <a:ext uri="{FF2B5EF4-FFF2-40B4-BE49-F238E27FC236}">
                <a16:creationId xmlns:a16="http://schemas.microsoft.com/office/drawing/2014/main" id="{5FA95544-B465-B342-A753-D58927D1E074}"/>
              </a:ext>
            </a:extLst>
          </p:cNvPr>
          <p:cNvPicPr>
            <a:picLocks noChangeAspect="1"/>
          </p:cNvPicPr>
          <p:nvPr/>
        </p:nvPicPr>
        <p:blipFill>
          <a:blip r:embed="rId99"/>
          <a:stretch>
            <a:fillRect/>
          </a:stretch>
        </p:blipFill>
        <p:spPr>
          <a:xfrm>
            <a:off x="6249037" y="1793322"/>
            <a:ext cx="58327" cy="77320"/>
          </a:xfrm>
          <a:prstGeom prst="rect">
            <a:avLst/>
          </a:prstGeom>
          <a:ln w="12700">
            <a:miter lim="400000"/>
          </a:ln>
        </p:spPr>
      </p:pic>
      <p:pic>
        <p:nvPicPr>
          <p:cNvPr id="267" name="Image" descr="Image">
            <a:extLst>
              <a:ext uri="{FF2B5EF4-FFF2-40B4-BE49-F238E27FC236}">
                <a16:creationId xmlns:a16="http://schemas.microsoft.com/office/drawing/2014/main" id="{0B83D67B-3BD3-2647-B836-5C3CAAB7F478}"/>
              </a:ext>
            </a:extLst>
          </p:cNvPr>
          <p:cNvPicPr>
            <a:picLocks noChangeAspect="1"/>
          </p:cNvPicPr>
          <p:nvPr/>
        </p:nvPicPr>
        <p:blipFill>
          <a:blip r:embed="rId100"/>
          <a:stretch>
            <a:fillRect/>
          </a:stretch>
        </p:blipFill>
        <p:spPr>
          <a:xfrm>
            <a:off x="6344283" y="1816253"/>
            <a:ext cx="77573" cy="31461"/>
          </a:xfrm>
          <a:prstGeom prst="rect">
            <a:avLst/>
          </a:prstGeom>
          <a:ln w="12700">
            <a:miter lim="400000"/>
          </a:ln>
        </p:spPr>
      </p:pic>
      <p:pic>
        <p:nvPicPr>
          <p:cNvPr id="268" name="Image" descr="Image">
            <a:extLst>
              <a:ext uri="{FF2B5EF4-FFF2-40B4-BE49-F238E27FC236}">
                <a16:creationId xmlns:a16="http://schemas.microsoft.com/office/drawing/2014/main" id="{0D023155-F876-C549-8266-61BD674E87F5}"/>
              </a:ext>
            </a:extLst>
          </p:cNvPr>
          <p:cNvPicPr>
            <a:picLocks noChangeAspect="1"/>
          </p:cNvPicPr>
          <p:nvPr/>
        </p:nvPicPr>
        <p:blipFill>
          <a:blip r:embed="rId101"/>
          <a:stretch>
            <a:fillRect/>
          </a:stretch>
        </p:blipFill>
        <p:spPr>
          <a:xfrm>
            <a:off x="6344283" y="1816253"/>
            <a:ext cx="77573" cy="31461"/>
          </a:xfrm>
          <a:prstGeom prst="rect">
            <a:avLst/>
          </a:prstGeom>
          <a:ln w="12700">
            <a:miter lim="400000"/>
          </a:ln>
        </p:spPr>
      </p:pic>
      <p:pic>
        <p:nvPicPr>
          <p:cNvPr id="10" name="Picture 9"/>
          <p:cNvPicPr>
            <a:picLocks noChangeAspect="1"/>
          </p:cNvPicPr>
          <p:nvPr/>
        </p:nvPicPr>
        <p:blipFill>
          <a:blip r:embed="rId102"/>
          <a:stretch>
            <a:fillRect/>
          </a:stretch>
        </p:blipFill>
        <p:spPr>
          <a:xfrm>
            <a:off x="2561132" y="2015215"/>
            <a:ext cx="268941" cy="274320"/>
          </a:xfrm>
          <a:prstGeom prst="rect">
            <a:avLst/>
          </a:prstGeom>
        </p:spPr>
      </p:pic>
      <p:pic>
        <p:nvPicPr>
          <p:cNvPr id="198" name="Image" descr="Image">
            <a:extLst>
              <a:ext uri="{FF2B5EF4-FFF2-40B4-BE49-F238E27FC236}">
                <a16:creationId xmlns:a16="http://schemas.microsoft.com/office/drawing/2014/main" id="{6DCAF88F-C74D-944B-964C-CF6A74135715}"/>
              </a:ext>
            </a:extLst>
          </p:cNvPr>
          <p:cNvPicPr>
            <a:picLocks noChangeAspect="1"/>
          </p:cNvPicPr>
          <p:nvPr/>
        </p:nvPicPr>
        <p:blipFill>
          <a:blip r:embed="rId103"/>
          <a:stretch>
            <a:fillRect/>
          </a:stretch>
        </p:blipFill>
        <p:spPr>
          <a:xfrm>
            <a:off x="2003474" y="1838887"/>
            <a:ext cx="597959" cy="826300"/>
          </a:xfrm>
          <a:prstGeom prst="rect">
            <a:avLst/>
          </a:prstGeom>
          <a:ln w="12700">
            <a:miter lim="400000"/>
          </a:ln>
        </p:spPr>
      </p:pic>
      <p:sp>
        <p:nvSpPr>
          <p:cNvPr id="133" name="5-Point Star 132">
            <a:extLst>
              <a:ext uri="{FF2B5EF4-FFF2-40B4-BE49-F238E27FC236}">
                <a16:creationId xmlns:a16="http://schemas.microsoft.com/office/drawing/2014/main" id="{0E5E4F2E-0AC6-ED4E-AACE-191815826A44}"/>
              </a:ext>
            </a:extLst>
          </p:cNvPr>
          <p:cNvSpPr/>
          <p:nvPr/>
        </p:nvSpPr>
        <p:spPr>
          <a:xfrm>
            <a:off x="4881135" y="3128928"/>
            <a:ext cx="182880" cy="18288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5-Point Star 133">
            <a:extLst>
              <a:ext uri="{FF2B5EF4-FFF2-40B4-BE49-F238E27FC236}">
                <a16:creationId xmlns:a16="http://schemas.microsoft.com/office/drawing/2014/main" id="{D94F29FE-73BD-684E-B58E-D66819928301}"/>
              </a:ext>
            </a:extLst>
          </p:cNvPr>
          <p:cNvSpPr/>
          <p:nvPr/>
        </p:nvSpPr>
        <p:spPr>
          <a:xfrm>
            <a:off x="5511353" y="2073717"/>
            <a:ext cx="182880" cy="18288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5-Point Star 140">
            <a:extLst>
              <a:ext uri="{FF2B5EF4-FFF2-40B4-BE49-F238E27FC236}">
                <a16:creationId xmlns:a16="http://schemas.microsoft.com/office/drawing/2014/main" id="{76089765-A89A-A646-B14B-928FB8358FDC}"/>
              </a:ext>
            </a:extLst>
          </p:cNvPr>
          <p:cNvSpPr/>
          <p:nvPr/>
        </p:nvSpPr>
        <p:spPr>
          <a:xfrm>
            <a:off x="1957969" y="5410201"/>
            <a:ext cx="303211" cy="30321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4" name="Image" descr="Image">
            <a:extLst>
              <a:ext uri="{FF2B5EF4-FFF2-40B4-BE49-F238E27FC236}">
                <a16:creationId xmlns:a16="http://schemas.microsoft.com/office/drawing/2014/main" id="{FF23C5A4-AC98-4E4D-A173-8A5050E5C59E}"/>
              </a:ext>
            </a:extLst>
          </p:cNvPr>
          <p:cNvPicPr>
            <a:picLocks noChangeAspect="1"/>
          </p:cNvPicPr>
          <p:nvPr/>
        </p:nvPicPr>
        <p:blipFill>
          <a:blip r:embed="rId104"/>
          <a:stretch>
            <a:fillRect/>
          </a:stretch>
        </p:blipFill>
        <p:spPr>
          <a:xfrm>
            <a:off x="1747327" y="3299339"/>
            <a:ext cx="1088931" cy="698852"/>
          </a:xfrm>
          <a:prstGeom prst="rect">
            <a:avLst/>
          </a:prstGeom>
          <a:ln w="12700">
            <a:miter lim="400000"/>
          </a:ln>
        </p:spPr>
      </p:pic>
      <p:pic>
        <p:nvPicPr>
          <p:cNvPr id="145" name="Image" descr="Image">
            <a:extLst>
              <a:ext uri="{FF2B5EF4-FFF2-40B4-BE49-F238E27FC236}">
                <a16:creationId xmlns:a16="http://schemas.microsoft.com/office/drawing/2014/main" id="{33903276-3317-D946-9415-725521FEF081}"/>
              </a:ext>
            </a:extLst>
          </p:cNvPr>
          <p:cNvPicPr>
            <a:picLocks noChangeAspect="1"/>
          </p:cNvPicPr>
          <p:nvPr/>
        </p:nvPicPr>
        <p:blipFill>
          <a:blip r:embed="rId105"/>
          <a:stretch>
            <a:fillRect/>
          </a:stretch>
        </p:blipFill>
        <p:spPr>
          <a:xfrm>
            <a:off x="1747327" y="3299339"/>
            <a:ext cx="1088931" cy="698852"/>
          </a:xfrm>
          <a:prstGeom prst="rect">
            <a:avLst/>
          </a:prstGeom>
          <a:ln w="12700">
            <a:miter lim="400000"/>
          </a:ln>
        </p:spPr>
      </p:pic>
      <p:pic>
        <p:nvPicPr>
          <p:cNvPr id="146" name="Image" descr="Image">
            <a:extLst>
              <a:ext uri="{FF2B5EF4-FFF2-40B4-BE49-F238E27FC236}">
                <a16:creationId xmlns:a16="http://schemas.microsoft.com/office/drawing/2014/main" id="{352208E3-D214-2240-91F1-0FF045EA1566}"/>
              </a:ext>
            </a:extLst>
          </p:cNvPr>
          <p:cNvPicPr>
            <a:picLocks noChangeAspect="1"/>
          </p:cNvPicPr>
          <p:nvPr/>
        </p:nvPicPr>
        <p:blipFill>
          <a:blip r:embed="rId106"/>
          <a:stretch>
            <a:fillRect/>
          </a:stretch>
        </p:blipFill>
        <p:spPr>
          <a:xfrm>
            <a:off x="2924579" y="3664998"/>
            <a:ext cx="772145" cy="442628"/>
          </a:xfrm>
          <a:prstGeom prst="rect">
            <a:avLst/>
          </a:prstGeom>
          <a:ln w="12700">
            <a:miter lim="400000"/>
          </a:ln>
        </p:spPr>
      </p:pic>
      <p:pic>
        <p:nvPicPr>
          <p:cNvPr id="147" name="Image" descr="Image">
            <a:extLst>
              <a:ext uri="{FF2B5EF4-FFF2-40B4-BE49-F238E27FC236}">
                <a16:creationId xmlns:a16="http://schemas.microsoft.com/office/drawing/2014/main" id="{61C652B9-07BB-754D-82A8-CAB21DAD51F9}"/>
              </a:ext>
            </a:extLst>
          </p:cNvPr>
          <p:cNvPicPr>
            <a:picLocks noChangeAspect="1"/>
          </p:cNvPicPr>
          <p:nvPr/>
        </p:nvPicPr>
        <p:blipFill>
          <a:blip r:embed="rId107"/>
          <a:stretch>
            <a:fillRect/>
          </a:stretch>
        </p:blipFill>
        <p:spPr>
          <a:xfrm>
            <a:off x="2924579" y="3664998"/>
            <a:ext cx="772145" cy="442628"/>
          </a:xfrm>
          <a:prstGeom prst="rect">
            <a:avLst/>
          </a:prstGeom>
          <a:ln w="12700">
            <a:miter lim="400000"/>
          </a:ln>
        </p:spPr>
      </p:pic>
      <p:sp>
        <p:nvSpPr>
          <p:cNvPr id="149" name="TextBox 148">
            <a:extLst>
              <a:ext uri="{FF2B5EF4-FFF2-40B4-BE49-F238E27FC236}">
                <a16:creationId xmlns:a16="http://schemas.microsoft.com/office/drawing/2014/main" id="{EDA2C948-D2C9-114A-AC6F-64FCF03C55FA}"/>
              </a:ext>
            </a:extLst>
          </p:cNvPr>
          <p:cNvSpPr txBox="1"/>
          <p:nvPr/>
        </p:nvSpPr>
        <p:spPr>
          <a:xfrm>
            <a:off x="1854233" y="2286000"/>
            <a:ext cx="343364" cy="215444"/>
          </a:xfrm>
          <a:prstGeom prst="rect">
            <a:avLst/>
          </a:prstGeom>
          <a:noFill/>
        </p:spPr>
        <p:txBody>
          <a:bodyPr wrap="none" rtlCol="0">
            <a:spAutoFit/>
          </a:bodyPr>
          <a:lstStyle/>
          <a:p>
            <a:r>
              <a:rPr lang="en-US" sz="800" dirty="0">
                <a:solidFill>
                  <a:schemeClr val="bg1"/>
                </a:solidFill>
              </a:rPr>
              <a:t>CA</a:t>
            </a:r>
          </a:p>
        </p:txBody>
      </p:sp>
      <p:sp>
        <p:nvSpPr>
          <p:cNvPr id="150" name="TextBox 149">
            <a:extLst>
              <a:ext uri="{FF2B5EF4-FFF2-40B4-BE49-F238E27FC236}">
                <a16:creationId xmlns:a16="http://schemas.microsoft.com/office/drawing/2014/main" id="{DF174C65-0C02-7442-B5D6-A6B4977D5DB7}"/>
              </a:ext>
            </a:extLst>
          </p:cNvPr>
          <p:cNvSpPr txBox="1"/>
          <p:nvPr/>
        </p:nvSpPr>
        <p:spPr>
          <a:xfrm>
            <a:off x="2109573" y="1162195"/>
            <a:ext cx="357790" cy="215444"/>
          </a:xfrm>
          <a:prstGeom prst="rect">
            <a:avLst/>
          </a:prstGeom>
          <a:noFill/>
        </p:spPr>
        <p:txBody>
          <a:bodyPr wrap="none" rtlCol="0">
            <a:spAutoFit/>
          </a:bodyPr>
          <a:lstStyle/>
          <a:p>
            <a:r>
              <a:rPr lang="en-US" sz="800" dirty="0">
                <a:solidFill>
                  <a:schemeClr val="bg1"/>
                </a:solidFill>
              </a:rPr>
              <a:t>WA</a:t>
            </a:r>
          </a:p>
        </p:txBody>
      </p:sp>
      <p:sp>
        <p:nvSpPr>
          <p:cNvPr id="151" name="TextBox 150">
            <a:extLst>
              <a:ext uri="{FF2B5EF4-FFF2-40B4-BE49-F238E27FC236}">
                <a16:creationId xmlns:a16="http://schemas.microsoft.com/office/drawing/2014/main" id="{9D910831-053A-BD45-A9E6-FF5ADE565D1D}"/>
              </a:ext>
            </a:extLst>
          </p:cNvPr>
          <p:cNvSpPr txBox="1"/>
          <p:nvPr/>
        </p:nvSpPr>
        <p:spPr>
          <a:xfrm>
            <a:off x="3124200" y="2232072"/>
            <a:ext cx="357790" cy="215444"/>
          </a:xfrm>
          <a:prstGeom prst="rect">
            <a:avLst/>
          </a:prstGeom>
          <a:noFill/>
        </p:spPr>
        <p:txBody>
          <a:bodyPr wrap="none" rtlCol="0">
            <a:spAutoFit/>
          </a:bodyPr>
          <a:lstStyle/>
          <a:p>
            <a:r>
              <a:rPr lang="en-US" sz="800" dirty="0">
                <a:solidFill>
                  <a:schemeClr val="bg1"/>
                </a:solidFill>
              </a:rPr>
              <a:t>CO</a:t>
            </a:r>
          </a:p>
        </p:txBody>
      </p:sp>
      <p:sp>
        <p:nvSpPr>
          <p:cNvPr id="153" name="TextBox 152">
            <a:extLst>
              <a:ext uri="{FF2B5EF4-FFF2-40B4-BE49-F238E27FC236}">
                <a16:creationId xmlns:a16="http://schemas.microsoft.com/office/drawing/2014/main" id="{BF1392FE-09AA-B44F-81CC-7E2DA09B9262}"/>
              </a:ext>
            </a:extLst>
          </p:cNvPr>
          <p:cNvSpPr txBox="1"/>
          <p:nvPr/>
        </p:nvSpPr>
        <p:spPr>
          <a:xfrm>
            <a:off x="3726070" y="3043893"/>
            <a:ext cx="290464" cy="215444"/>
          </a:xfrm>
          <a:prstGeom prst="rect">
            <a:avLst/>
          </a:prstGeom>
          <a:noFill/>
        </p:spPr>
        <p:txBody>
          <a:bodyPr wrap="none" rtlCol="0">
            <a:spAutoFit/>
          </a:bodyPr>
          <a:lstStyle/>
          <a:p>
            <a:r>
              <a:rPr lang="en-US" sz="800" dirty="0">
                <a:solidFill>
                  <a:schemeClr val="bg1"/>
                </a:solidFill>
              </a:rPr>
              <a:t>TX</a:t>
            </a:r>
          </a:p>
        </p:txBody>
      </p:sp>
      <p:sp>
        <p:nvSpPr>
          <p:cNvPr id="154" name="TextBox 153">
            <a:extLst>
              <a:ext uri="{FF2B5EF4-FFF2-40B4-BE49-F238E27FC236}">
                <a16:creationId xmlns:a16="http://schemas.microsoft.com/office/drawing/2014/main" id="{CCE046E6-9920-C14C-B659-FF6F3CC12BED}"/>
              </a:ext>
            </a:extLst>
          </p:cNvPr>
          <p:cNvSpPr txBox="1"/>
          <p:nvPr/>
        </p:nvSpPr>
        <p:spPr>
          <a:xfrm>
            <a:off x="3810000" y="2320401"/>
            <a:ext cx="296876" cy="215444"/>
          </a:xfrm>
          <a:prstGeom prst="rect">
            <a:avLst/>
          </a:prstGeom>
          <a:noFill/>
        </p:spPr>
        <p:txBody>
          <a:bodyPr wrap="none" rtlCol="0">
            <a:spAutoFit/>
          </a:bodyPr>
          <a:lstStyle/>
          <a:p>
            <a:r>
              <a:rPr lang="en-US" sz="800" dirty="0">
                <a:solidFill>
                  <a:schemeClr val="bg1"/>
                </a:solidFill>
              </a:rPr>
              <a:t>KS</a:t>
            </a:r>
          </a:p>
        </p:txBody>
      </p:sp>
      <p:sp>
        <p:nvSpPr>
          <p:cNvPr id="155" name="TextBox 154">
            <a:extLst>
              <a:ext uri="{FF2B5EF4-FFF2-40B4-BE49-F238E27FC236}">
                <a16:creationId xmlns:a16="http://schemas.microsoft.com/office/drawing/2014/main" id="{E83028AC-B3C6-6746-AB8E-A03BA0BA456A}"/>
              </a:ext>
            </a:extLst>
          </p:cNvPr>
          <p:cNvSpPr txBox="1"/>
          <p:nvPr/>
        </p:nvSpPr>
        <p:spPr>
          <a:xfrm>
            <a:off x="4525452" y="1676400"/>
            <a:ext cx="304892" cy="215444"/>
          </a:xfrm>
          <a:prstGeom prst="rect">
            <a:avLst/>
          </a:prstGeom>
          <a:noFill/>
        </p:spPr>
        <p:txBody>
          <a:bodyPr wrap="none" rtlCol="0">
            <a:spAutoFit/>
          </a:bodyPr>
          <a:lstStyle/>
          <a:p>
            <a:r>
              <a:rPr lang="en-US" sz="800" dirty="0">
                <a:solidFill>
                  <a:schemeClr val="bg1"/>
                </a:solidFill>
              </a:rPr>
              <a:t>WI</a:t>
            </a:r>
          </a:p>
        </p:txBody>
      </p:sp>
      <p:sp>
        <p:nvSpPr>
          <p:cNvPr id="156" name="TextBox 155">
            <a:extLst>
              <a:ext uri="{FF2B5EF4-FFF2-40B4-BE49-F238E27FC236}">
                <a16:creationId xmlns:a16="http://schemas.microsoft.com/office/drawing/2014/main" id="{88DF1B9C-A303-664D-9740-3F7B6CD89CCE}"/>
              </a:ext>
            </a:extLst>
          </p:cNvPr>
          <p:cNvSpPr txBox="1"/>
          <p:nvPr/>
        </p:nvSpPr>
        <p:spPr>
          <a:xfrm>
            <a:off x="4984459" y="1792187"/>
            <a:ext cx="301686" cy="215444"/>
          </a:xfrm>
          <a:prstGeom prst="rect">
            <a:avLst/>
          </a:prstGeom>
          <a:noFill/>
        </p:spPr>
        <p:txBody>
          <a:bodyPr wrap="none" rtlCol="0">
            <a:spAutoFit/>
          </a:bodyPr>
          <a:lstStyle/>
          <a:p>
            <a:r>
              <a:rPr lang="en-US" sz="800" dirty="0">
                <a:solidFill>
                  <a:schemeClr val="bg1"/>
                </a:solidFill>
              </a:rPr>
              <a:t>MI</a:t>
            </a:r>
          </a:p>
        </p:txBody>
      </p:sp>
      <p:sp>
        <p:nvSpPr>
          <p:cNvPr id="157" name="TextBox 156">
            <a:extLst>
              <a:ext uri="{FF2B5EF4-FFF2-40B4-BE49-F238E27FC236}">
                <a16:creationId xmlns:a16="http://schemas.microsoft.com/office/drawing/2014/main" id="{096E00E7-0642-A54A-997A-26981A9480B7}"/>
              </a:ext>
            </a:extLst>
          </p:cNvPr>
          <p:cNvSpPr txBox="1"/>
          <p:nvPr/>
        </p:nvSpPr>
        <p:spPr>
          <a:xfrm>
            <a:off x="4583675" y="2127022"/>
            <a:ext cx="253596" cy="215444"/>
          </a:xfrm>
          <a:prstGeom prst="rect">
            <a:avLst/>
          </a:prstGeom>
          <a:noFill/>
        </p:spPr>
        <p:txBody>
          <a:bodyPr wrap="square" rtlCol="0">
            <a:spAutoFit/>
          </a:bodyPr>
          <a:lstStyle/>
          <a:p>
            <a:r>
              <a:rPr lang="en-US" sz="800" dirty="0">
                <a:solidFill>
                  <a:schemeClr val="bg1"/>
                </a:solidFill>
              </a:rPr>
              <a:t>IL</a:t>
            </a:r>
          </a:p>
        </p:txBody>
      </p:sp>
      <p:sp>
        <p:nvSpPr>
          <p:cNvPr id="158" name="TextBox 157">
            <a:extLst>
              <a:ext uri="{FF2B5EF4-FFF2-40B4-BE49-F238E27FC236}">
                <a16:creationId xmlns:a16="http://schemas.microsoft.com/office/drawing/2014/main" id="{1B777E28-5EA7-4F4A-B95B-BC208ED3C159}"/>
              </a:ext>
            </a:extLst>
          </p:cNvPr>
          <p:cNvSpPr txBox="1"/>
          <p:nvPr/>
        </p:nvSpPr>
        <p:spPr>
          <a:xfrm>
            <a:off x="4307256" y="2312216"/>
            <a:ext cx="340944" cy="338554"/>
          </a:xfrm>
          <a:prstGeom prst="rect">
            <a:avLst/>
          </a:prstGeom>
          <a:noFill/>
        </p:spPr>
        <p:txBody>
          <a:bodyPr wrap="square" rtlCol="0">
            <a:spAutoFit/>
          </a:bodyPr>
          <a:lstStyle/>
          <a:p>
            <a:r>
              <a:rPr lang="en-US" sz="800" dirty="0">
                <a:solidFill>
                  <a:schemeClr val="bg1"/>
                </a:solidFill>
              </a:rPr>
              <a:t>MO</a:t>
            </a:r>
          </a:p>
        </p:txBody>
      </p:sp>
      <p:sp>
        <p:nvSpPr>
          <p:cNvPr id="159" name="TextBox 158">
            <a:extLst>
              <a:ext uri="{FF2B5EF4-FFF2-40B4-BE49-F238E27FC236}">
                <a16:creationId xmlns:a16="http://schemas.microsoft.com/office/drawing/2014/main" id="{AE092853-3669-FF44-B0C7-9ECBCA858538}"/>
              </a:ext>
            </a:extLst>
          </p:cNvPr>
          <p:cNvSpPr txBox="1"/>
          <p:nvPr/>
        </p:nvSpPr>
        <p:spPr>
          <a:xfrm>
            <a:off x="4335351" y="2724142"/>
            <a:ext cx="340944" cy="215444"/>
          </a:xfrm>
          <a:prstGeom prst="rect">
            <a:avLst/>
          </a:prstGeom>
          <a:noFill/>
        </p:spPr>
        <p:txBody>
          <a:bodyPr wrap="square" rtlCol="0">
            <a:spAutoFit/>
          </a:bodyPr>
          <a:lstStyle/>
          <a:p>
            <a:r>
              <a:rPr lang="en-US" sz="800" dirty="0">
                <a:solidFill>
                  <a:schemeClr val="bg1"/>
                </a:solidFill>
              </a:rPr>
              <a:t>AR</a:t>
            </a:r>
          </a:p>
        </p:txBody>
      </p:sp>
      <p:sp>
        <p:nvSpPr>
          <p:cNvPr id="160" name="TextBox 159">
            <a:extLst>
              <a:ext uri="{FF2B5EF4-FFF2-40B4-BE49-F238E27FC236}">
                <a16:creationId xmlns:a16="http://schemas.microsoft.com/office/drawing/2014/main" id="{30BD825C-9A0C-8444-A006-0FA76E7128FC}"/>
              </a:ext>
            </a:extLst>
          </p:cNvPr>
          <p:cNvSpPr txBox="1"/>
          <p:nvPr/>
        </p:nvSpPr>
        <p:spPr>
          <a:xfrm>
            <a:off x="4345254" y="3021239"/>
            <a:ext cx="340944" cy="215444"/>
          </a:xfrm>
          <a:prstGeom prst="rect">
            <a:avLst/>
          </a:prstGeom>
          <a:noFill/>
        </p:spPr>
        <p:txBody>
          <a:bodyPr wrap="square" rtlCol="0">
            <a:spAutoFit/>
          </a:bodyPr>
          <a:lstStyle/>
          <a:p>
            <a:r>
              <a:rPr lang="en-US" sz="800" dirty="0">
                <a:solidFill>
                  <a:schemeClr val="bg1"/>
                </a:solidFill>
              </a:rPr>
              <a:t>LA</a:t>
            </a:r>
          </a:p>
        </p:txBody>
      </p:sp>
      <p:sp>
        <p:nvSpPr>
          <p:cNvPr id="161" name="TextBox 160">
            <a:extLst>
              <a:ext uri="{FF2B5EF4-FFF2-40B4-BE49-F238E27FC236}">
                <a16:creationId xmlns:a16="http://schemas.microsoft.com/office/drawing/2014/main" id="{BC34CA5F-8A65-5045-9D2F-FF9292A49E4D}"/>
              </a:ext>
            </a:extLst>
          </p:cNvPr>
          <p:cNvSpPr txBox="1"/>
          <p:nvPr/>
        </p:nvSpPr>
        <p:spPr>
          <a:xfrm>
            <a:off x="4918731" y="2590800"/>
            <a:ext cx="340944" cy="215444"/>
          </a:xfrm>
          <a:prstGeom prst="rect">
            <a:avLst/>
          </a:prstGeom>
          <a:noFill/>
        </p:spPr>
        <p:txBody>
          <a:bodyPr wrap="square" rtlCol="0">
            <a:spAutoFit/>
          </a:bodyPr>
          <a:lstStyle/>
          <a:p>
            <a:r>
              <a:rPr lang="en-US" sz="800" dirty="0">
                <a:solidFill>
                  <a:schemeClr val="bg1"/>
                </a:solidFill>
              </a:rPr>
              <a:t>TN</a:t>
            </a:r>
          </a:p>
        </p:txBody>
      </p:sp>
      <p:sp>
        <p:nvSpPr>
          <p:cNvPr id="162" name="TextBox 161">
            <a:extLst>
              <a:ext uri="{FF2B5EF4-FFF2-40B4-BE49-F238E27FC236}">
                <a16:creationId xmlns:a16="http://schemas.microsoft.com/office/drawing/2014/main" id="{7EC2A385-D0FA-C34A-B858-C5658623565E}"/>
              </a:ext>
            </a:extLst>
          </p:cNvPr>
          <p:cNvSpPr txBox="1"/>
          <p:nvPr/>
        </p:nvSpPr>
        <p:spPr>
          <a:xfrm>
            <a:off x="4939963" y="2867581"/>
            <a:ext cx="340944" cy="215444"/>
          </a:xfrm>
          <a:prstGeom prst="rect">
            <a:avLst/>
          </a:prstGeom>
          <a:noFill/>
        </p:spPr>
        <p:txBody>
          <a:bodyPr wrap="square" rtlCol="0">
            <a:spAutoFit/>
          </a:bodyPr>
          <a:lstStyle/>
          <a:p>
            <a:r>
              <a:rPr lang="en-US" sz="800" dirty="0">
                <a:solidFill>
                  <a:schemeClr val="bg1"/>
                </a:solidFill>
              </a:rPr>
              <a:t>AL</a:t>
            </a:r>
          </a:p>
        </p:txBody>
      </p:sp>
      <p:sp>
        <p:nvSpPr>
          <p:cNvPr id="163" name="TextBox 162">
            <a:extLst>
              <a:ext uri="{FF2B5EF4-FFF2-40B4-BE49-F238E27FC236}">
                <a16:creationId xmlns:a16="http://schemas.microsoft.com/office/drawing/2014/main" id="{99FB40EC-37AF-7844-A6E6-F1FE30E8CBB3}"/>
              </a:ext>
            </a:extLst>
          </p:cNvPr>
          <p:cNvSpPr txBox="1"/>
          <p:nvPr/>
        </p:nvSpPr>
        <p:spPr>
          <a:xfrm>
            <a:off x="5260168" y="2857678"/>
            <a:ext cx="340944" cy="338554"/>
          </a:xfrm>
          <a:prstGeom prst="rect">
            <a:avLst/>
          </a:prstGeom>
          <a:noFill/>
        </p:spPr>
        <p:txBody>
          <a:bodyPr wrap="square" rtlCol="0">
            <a:spAutoFit/>
          </a:bodyPr>
          <a:lstStyle/>
          <a:p>
            <a:r>
              <a:rPr lang="en-US" sz="800" dirty="0">
                <a:solidFill>
                  <a:schemeClr val="bg1"/>
                </a:solidFill>
              </a:rPr>
              <a:t>GA</a:t>
            </a:r>
          </a:p>
        </p:txBody>
      </p:sp>
      <p:sp>
        <p:nvSpPr>
          <p:cNvPr id="164" name="TextBox 163">
            <a:extLst>
              <a:ext uri="{FF2B5EF4-FFF2-40B4-BE49-F238E27FC236}">
                <a16:creationId xmlns:a16="http://schemas.microsoft.com/office/drawing/2014/main" id="{3984B677-BFA3-3041-8FA5-29A6A5044A37}"/>
              </a:ext>
            </a:extLst>
          </p:cNvPr>
          <p:cNvSpPr txBox="1"/>
          <p:nvPr/>
        </p:nvSpPr>
        <p:spPr>
          <a:xfrm>
            <a:off x="5557265" y="3389152"/>
            <a:ext cx="340944" cy="215444"/>
          </a:xfrm>
          <a:prstGeom prst="rect">
            <a:avLst/>
          </a:prstGeom>
          <a:noFill/>
        </p:spPr>
        <p:txBody>
          <a:bodyPr wrap="square" rtlCol="0">
            <a:spAutoFit/>
          </a:bodyPr>
          <a:lstStyle/>
          <a:p>
            <a:r>
              <a:rPr lang="en-US" sz="800" dirty="0">
                <a:solidFill>
                  <a:schemeClr val="bg1"/>
                </a:solidFill>
              </a:rPr>
              <a:t>FL</a:t>
            </a:r>
          </a:p>
        </p:txBody>
      </p:sp>
      <p:sp>
        <p:nvSpPr>
          <p:cNvPr id="165" name="TextBox 164">
            <a:extLst>
              <a:ext uri="{FF2B5EF4-FFF2-40B4-BE49-F238E27FC236}">
                <a16:creationId xmlns:a16="http://schemas.microsoft.com/office/drawing/2014/main" id="{04E18F87-5B16-2843-A906-775EFEA0586E}"/>
              </a:ext>
            </a:extLst>
          </p:cNvPr>
          <p:cNvSpPr txBox="1"/>
          <p:nvPr/>
        </p:nvSpPr>
        <p:spPr>
          <a:xfrm>
            <a:off x="5524255" y="2712430"/>
            <a:ext cx="340944" cy="215444"/>
          </a:xfrm>
          <a:prstGeom prst="rect">
            <a:avLst/>
          </a:prstGeom>
          <a:noFill/>
        </p:spPr>
        <p:txBody>
          <a:bodyPr wrap="square" rtlCol="0">
            <a:spAutoFit/>
          </a:bodyPr>
          <a:lstStyle/>
          <a:p>
            <a:r>
              <a:rPr lang="en-US" sz="800" dirty="0">
                <a:solidFill>
                  <a:schemeClr val="bg1"/>
                </a:solidFill>
              </a:rPr>
              <a:t>SC</a:t>
            </a:r>
          </a:p>
        </p:txBody>
      </p:sp>
      <p:sp>
        <p:nvSpPr>
          <p:cNvPr id="166" name="TextBox 165">
            <a:extLst>
              <a:ext uri="{FF2B5EF4-FFF2-40B4-BE49-F238E27FC236}">
                <a16:creationId xmlns:a16="http://schemas.microsoft.com/office/drawing/2014/main" id="{31E475CA-F2E3-F24F-B27A-B33E8C642B17}"/>
              </a:ext>
            </a:extLst>
          </p:cNvPr>
          <p:cNvSpPr txBox="1"/>
          <p:nvPr/>
        </p:nvSpPr>
        <p:spPr>
          <a:xfrm>
            <a:off x="5384998" y="2212679"/>
            <a:ext cx="340944" cy="338554"/>
          </a:xfrm>
          <a:prstGeom prst="rect">
            <a:avLst/>
          </a:prstGeom>
          <a:noFill/>
        </p:spPr>
        <p:txBody>
          <a:bodyPr wrap="square" rtlCol="0">
            <a:spAutoFit/>
          </a:bodyPr>
          <a:lstStyle/>
          <a:p>
            <a:r>
              <a:rPr lang="en-US" sz="800" dirty="0">
                <a:solidFill>
                  <a:schemeClr val="bg1"/>
                </a:solidFill>
              </a:rPr>
              <a:t>WV</a:t>
            </a:r>
          </a:p>
        </p:txBody>
      </p:sp>
      <p:sp>
        <p:nvSpPr>
          <p:cNvPr id="278" name="TextBox 277">
            <a:extLst>
              <a:ext uri="{FF2B5EF4-FFF2-40B4-BE49-F238E27FC236}">
                <a16:creationId xmlns:a16="http://schemas.microsoft.com/office/drawing/2014/main" id="{7881D914-C34C-DA42-99B1-AF8BAD0879B3}"/>
              </a:ext>
            </a:extLst>
          </p:cNvPr>
          <p:cNvSpPr txBox="1"/>
          <p:nvPr/>
        </p:nvSpPr>
        <p:spPr>
          <a:xfrm>
            <a:off x="5167127" y="2067431"/>
            <a:ext cx="340944" cy="338554"/>
          </a:xfrm>
          <a:prstGeom prst="rect">
            <a:avLst/>
          </a:prstGeom>
          <a:noFill/>
        </p:spPr>
        <p:txBody>
          <a:bodyPr wrap="square" rtlCol="0">
            <a:spAutoFit/>
          </a:bodyPr>
          <a:lstStyle/>
          <a:p>
            <a:r>
              <a:rPr lang="en-US" sz="800" dirty="0">
                <a:solidFill>
                  <a:schemeClr val="bg1"/>
                </a:solidFill>
              </a:rPr>
              <a:t>OH</a:t>
            </a:r>
          </a:p>
        </p:txBody>
      </p:sp>
      <p:sp>
        <p:nvSpPr>
          <p:cNvPr id="279" name="TextBox 278">
            <a:extLst>
              <a:ext uri="{FF2B5EF4-FFF2-40B4-BE49-F238E27FC236}">
                <a16:creationId xmlns:a16="http://schemas.microsoft.com/office/drawing/2014/main" id="{24E348B2-22D5-5F47-B6FB-19D1255577AB}"/>
              </a:ext>
            </a:extLst>
          </p:cNvPr>
          <p:cNvSpPr txBox="1"/>
          <p:nvPr/>
        </p:nvSpPr>
        <p:spPr>
          <a:xfrm>
            <a:off x="5569859" y="1938689"/>
            <a:ext cx="340944" cy="215444"/>
          </a:xfrm>
          <a:prstGeom prst="rect">
            <a:avLst/>
          </a:prstGeom>
          <a:noFill/>
        </p:spPr>
        <p:txBody>
          <a:bodyPr wrap="square" rtlCol="0">
            <a:spAutoFit/>
          </a:bodyPr>
          <a:lstStyle/>
          <a:p>
            <a:r>
              <a:rPr lang="en-US" sz="800" dirty="0">
                <a:solidFill>
                  <a:schemeClr val="bg1"/>
                </a:solidFill>
              </a:rPr>
              <a:t>PA</a:t>
            </a:r>
          </a:p>
        </p:txBody>
      </p:sp>
      <p:sp>
        <p:nvSpPr>
          <p:cNvPr id="280" name="TextBox 279">
            <a:extLst>
              <a:ext uri="{FF2B5EF4-FFF2-40B4-BE49-F238E27FC236}">
                <a16:creationId xmlns:a16="http://schemas.microsoft.com/office/drawing/2014/main" id="{D71A00BE-F4EB-E849-BAEB-1D80C426BBC5}"/>
              </a:ext>
            </a:extLst>
          </p:cNvPr>
          <p:cNvSpPr txBox="1"/>
          <p:nvPr/>
        </p:nvSpPr>
        <p:spPr>
          <a:xfrm>
            <a:off x="5596879" y="2511064"/>
            <a:ext cx="340944" cy="215444"/>
          </a:xfrm>
          <a:prstGeom prst="rect">
            <a:avLst/>
          </a:prstGeom>
          <a:noFill/>
        </p:spPr>
        <p:txBody>
          <a:bodyPr wrap="square" rtlCol="0">
            <a:spAutoFit/>
          </a:bodyPr>
          <a:lstStyle/>
          <a:p>
            <a:r>
              <a:rPr lang="en-US" sz="800" dirty="0">
                <a:solidFill>
                  <a:schemeClr val="bg1"/>
                </a:solidFill>
              </a:rPr>
              <a:t>NC</a:t>
            </a:r>
          </a:p>
        </p:txBody>
      </p:sp>
      <p:pic>
        <p:nvPicPr>
          <p:cNvPr id="23" name="Picture 22">
            <a:extLst>
              <a:ext uri="{FF2B5EF4-FFF2-40B4-BE49-F238E27FC236}">
                <a16:creationId xmlns:a16="http://schemas.microsoft.com/office/drawing/2014/main" id="{47F74A36-E282-9048-983C-1C239EC24D3E}"/>
              </a:ext>
            </a:extLst>
          </p:cNvPr>
          <p:cNvPicPr>
            <a:picLocks noChangeAspect="1"/>
          </p:cNvPicPr>
          <p:nvPr/>
        </p:nvPicPr>
        <p:blipFill>
          <a:blip r:embed="rId108" cstate="print">
            <a:extLst>
              <a:ext uri="{28A0092B-C50C-407E-A947-70E740481C1C}">
                <a14:useLocalDpi xmlns:a14="http://schemas.microsoft.com/office/drawing/2010/main" val="0"/>
              </a:ext>
            </a:extLst>
          </a:blip>
          <a:stretch>
            <a:fillRect/>
          </a:stretch>
        </p:blipFill>
        <p:spPr>
          <a:xfrm>
            <a:off x="2263526" y="227566"/>
            <a:ext cx="3714035" cy="746636"/>
          </a:xfrm>
          <a:prstGeom prst="rect">
            <a:avLst/>
          </a:prstGeom>
        </p:spPr>
      </p:pic>
      <p:sp>
        <p:nvSpPr>
          <p:cNvPr id="274" name="TextBox 273">
            <a:extLst>
              <a:ext uri="{FF2B5EF4-FFF2-40B4-BE49-F238E27FC236}">
                <a16:creationId xmlns:a16="http://schemas.microsoft.com/office/drawing/2014/main" id="{096E00E7-0642-A54A-997A-26981A9480B7}"/>
              </a:ext>
            </a:extLst>
          </p:cNvPr>
          <p:cNvSpPr txBox="1"/>
          <p:nvPr/>
        </p:nvSpPr>
        <p:spPr>
          <a:xfrm>
            <a:off x="4911986" y="2111201"/>
            <a:ext cx="330541" cy="215444"/>
          </a:xfrm>
          <a:prstGeom prst="rect">
            <a:avLst/>
          </a:prstGeom>
          <a:noFill/>
        </p:spPr>
        <p:txBody>
          <a:bodyPr wrap="square" rtlCol="0">
            <a:spAutoFit/>
          </a:bodyPr>
          <a:lstStyle/>
          <a:p>
            <a:r>
              <a:rPr lang="en-US" sz="800" dirty="0">
                <a:solidFill>
                  <a:schemeClr val="bg1"/>
                </a:solidFill>
              </a:rPr>
              <a:t>IN</a:t>
            </a:r>
          </a:p>
        </p:txBody>
      </p:sp>
      <p:sp>
        <p:nvSpPr>
          <p:cNvPr id="275" name="TextBox 274">
            <a:extLst>
              <a:ext uri="{FF2B5EF4-FFF2-40B4-BE49-F238E27FC236}">
                <a16:creationId xmlns:a16="http://schemas.microsoft.com/office/drawing/2014/main" id="{9D910831-053A-BD45-A9E6-FF5ADE565D1D}"/>
              </a:ext>
            </a:extLst>
          </p:cNvPr>
          <p:cNvSpPr txBox="1"/>
          <p:nvPr/>
        </p:nvSpPr>
        <p:spPr>
          <a:xfrm>
            <a:off x="2528945" y="2641827"/>
            <a:ext cx="309700" cy="215444"/>
          </a:xfrm>
          <a:prstGeom prst="rect">
            <a:avLst/>
          </a:prstGeom>
          <a:noFill/>
        </p:spPr>
        <p:txBody>
          <a:bodyPr wrap="none" rtlCol="0">
            <a:spAutoFit/>
          </a:bodyPr>
          <a:lstStyle/>
          <a:p>
            <a:r>
              <a:rPr lang="en-US" sz="800" dirty="0">
                <a:solidFill>
                  <a:schemeClr val="bg1"/>
                </a:solidFill>
              </a:rPr>
              <a:t>AZ</a:t>
            </a:r>
          </a:p>
        </p:txBody>
      </p:sp>
      <p:sp>
        <p:nvSpPr>
          <p:cNvPr id="276" name="TextBox 275">
            <a:extLst>
              <a:ext uri="{FF2B5EF4-FFF2-40B4-BE49-F238E27FC236}">
                <a16:creationId xmlns:a16="http://schemas.microsoft.com/office/drawing/2014/main" id="{9D910831-053A-BD45-A9E6-FF5ADE565D1D}"/>
              </a:ext>
            </a:extLst>
          </p:cNvPr>
          <p:cNvSpPr txBox="1"/>
          <p:nvPr/>
        </p:nvSpPr>
        <p:spPr>
          <a:xfrm>
            <a:off x="2593436" y="2207708"/>
            <a:ext cx="300082" cy="215444"/>
          </a:xfrm>
          <a:prstGeom prst="rect">
            <a:avLst/>
          </a:prstGeom>
          <a:noFill/>
        </p:spPr>
        <p:txBody>
          <a:bodyPr wrap="none" rtlCol="0">
            <a:spAutoFit/>
          </a:bodyPr>
          <a:lstStyle/>
          <a:p>
            <a:r>
              <a:rPr lang="en-US" sz="800" dirty="0"/>
              <a:t>UT</a:t>
            </a:r>
          </a:p>
        </p:txBody>
      </p:sp>
      <p:sp>
        <p:nvSpPr>
          <p:cNvPr id="277" name="TextBox 276">
            <a:extLst>
              <a:ext uri="{FF2B5EF4-FFF2-40B4-BE49-F238E27FC236}">
                <a16:creationId xmlns:a16="http://schemas.microsoft.com/office/drawing/2014/main" id="{9D910831-053A-BD45-A9E6-FF5ADE565D1D}"/>
              </a:ext>
            </a:extLst>
          </p:cNvPr>
          <p:cNvSpPr txBox="1"/>
          <p:nvPr/>
        </p:nvSpPr>
        <p:spPr>
          <a:xfrm>
            <a:off x="4636405" y="2828786"/>
            <a:ext cx="330540" cy="215444"/>
          </a:xfrm>
          <a:prstGeom prst="rect">
            <a:avLst/>
          </a:prstGeom>
          <a:noFill/>
        </p:spPr>
        <p:txBody>
          <a:bodyPr wrap="none" rtlCol="0">
            <a:spAutoFit/>
          </a:bodyPr>
          <a:lstStyle/>
          <a:p>
            <a:r>
              <a:rPr lang="en-US" sz="800" dirty="0">
                <a:solidFill>
                  <a:schemeClr val="bg1"/>
                </a:solidFill>
              </a:rPr>
              <a:t>MS</a:t>
            </a:r>
          </a:p>
        </p:txBody>
      </p:sp>
      <p:sp>
        <p:nvSpPr>
          <p:cNvPr id="281" name="TextBox 280">
            <a:extLst>
              <a:ext uri="{FF2B5EF4-FFF2-40B4-BE49-F238E27FC236}">
                <a16:creationId xmlns:a16="http://schemas.microsoft.com/office/drawing/2014/main" id="{9D910831-053A-BD45-A9E6-FF5ADE565D1D}"/>
              </a:ext>
            </a:extLst>
          </p:cNvPr>
          <p:cNvSpPr txBox="1"/>
          <p:nvPr/>
        </p:nvSpPr>
        <p:spPr>
          <a:xfrm>
            <a:off x="6056285" y="1820845"/>
            <a:ext cx="311304" cy="215444"/>
          </a:xfrm>
          <a:prstGeom prst="rect">
            <a:avLst/>
          </a:prstGeom>
          <a:noFill/>
        </p:spPr>
        <p:txBody>
          <a:bodyPr wrap="none" rtlCol="0">
            <a:spAutoFit/>
          </a:bodyPr>
          <a:lstStyle/>
          <a:p>
            <a:r>
              <a:rPr lang="en-US" sz="800" dirty="0"/>
              <a:t>CT</a:t>
            </a:r>
          </a:p>
        </p:txBody>
      </p:sp>
      <p:sp>
        <p:nvSpPr>
          <p:cNvPr id="282" name="TextBox 281">
            <a:extLst>
              <a:ext uri="{FF2B5EF4-FFF2-40B4-BE49-F238E27FC236}">
                <a16:creationId xmlns:a16="http://schemas.microsoft.com/office/drawing/2014/main" id="{9D910831-053A-BD45-A9E6-FF5ADE565D1D}"/>
              </a:ext>
            </a:extLst>
          </p:cNvPr>
          <p:cNvSpPr txBox="1"/>
          <p:nvPr/>
        </p:nvSpPr>
        <p:spPr>
          <a:xfrm>
            <a:off x="4208470" y="1922765"/>
            <a:ext cx="282450" cy="215444"/>
          </a:xfrm>
          <a:prstGeom prst="rect">
            <a:avLst/>
          </a:prstGeom>
          <a:noFill/>
        </p:spPr>
        <p:txBody>
          <a:bodyPr wrap="none" rtlCol="0">
            <a:spAutoFit/>
          </a:bodyPr>
          <a:lstStyle/>
          <a:p>
            <a:r>
              <a:rPr lang="en-US" sz="800" dirty="0">
                <a:solidFill>
                  <a:schemeClr val="bg1"/>
                </a:solidFill>
              </a:rPr>
              <a:t>IA</a:t>
            </a:r>
          </a:p>
        </p:txBody>
      </p:sp>
      <p:sp>
        <p:nvSpPr>
          <p:cNvPr id="284" name="TextBox 283">
            <a:extLst>
              <a:ext uri="{FF2B5EF4-FFF2-40B4-BE49-F238E27FC236}">
                <a16:creationId xmlns:a16="http://schemas.microsoft.com/office/drawing/2014/main" id="{9D910831-053A-BD45-A9E6-FF5ADE565D1D}"/>
              </a:ext>
            </a:extLst>
          </p:cNvPr>
          <p:cNvSpPr txBox="1"/>
          <p:nvPr/>
        </p:nvSpPr>
        <p:spPr>
          <a:xfrm>
            <a:off x="5743034" y="1665172"/>
            <a:ext cx="320922" cy="215444"/>
          </a:xfrm>
          <a:prstGeom prst="rect">
            <a:avLst/>
          </a:prstGeom>
          <a:noFill/>
        </p:spPr>
        <p:txBody>
          <a:bodyPr wrap="none" rtlCol="0">
            <a:spAutoFit/>
          </a:bodyPr>
          <a:lstStyle/>
          <a:p>
            <a:r>
              <a:rPr lang="en-US" sz="800" dirty="0">
                <a:solidFill>
                  <a:schemeClr val="bg1"/>
                </a:solidFill>
              </a:rPr>
              <a:t>NY</a:t>
            </a:r>
          </a:p>
        </p:txBody>
      </p:sp>
      <p:sp>
        <p:nvSpPr>
          <p:cNvPr id="285" name="TextBox 284">
            <a:extLst>
              <a:ext uri="{FF2B5EF4-FFF2-40B4-BE49-F238E27FC236}">
                <a16:creationId xmlns:a16="http://schemas.microsoft.com/office/drawing/2014/main" id="{9D910831-053A-BD45-A9E6-FF5ADE565D1D}"/>
              </a:ext>
            </a:extLst>
          </p:cNvPr>
          <p:cNvSpPr txBox="1"/>
          <p:nvPr/>
        </p:nvSpPr>
        <p:spPr>
          <a:xfrm>
            <a:off x="4120371" y="1495666"/>
            <a:ext cx="354584" cy="215444"/>
          </a:xfrm>
          <a:prstGeom prst="rect">
            <a:avLst/>
          </a:prstGeom>
          <a:noFill/>
        </p:spPr>
        <p:txBody>
          <a:bodyPr wrap="none" rtlCol="0">
            <a:spAutoFit/>
          </a:bodyPr>
          <a:lstStyle/>
          <a:p>
            <a:r>
              <a:rPr lang="en-US" sz="800" dirty="0">
                <a:solidFill>
                  <a:schemeClr val="bg1"/>
                </a:solidFill>
              </a:rPr>
              <a:t>MN</a:t>
            </a:r>
          </a:p>
        </p:txBody>
      </p:sp>
      <p:sp>
        <p:nvSpPr>
          <p:cNvPr id="286" name="TextBox 285">
            <a:extLst>
              <a:ext uri="{FF2B5EF4-FFF2-40B4-BE49-F238E27FC236}">
                <a16:creationId xmlns:a16="http://schemas.microsoft.com/office/drawing/2014/main" id="{9D910831-053A-BD45-A9E6-FF5ADE565D1D}"/>
              </a:ext>
            </a:extLst>
          </p:cNvPr>
          <p:cNvSpPr txBox="1"/>
          <p:nvPr/>
        </p:nvSpPr>
        <p:spPr>
          <a:xfrm>
            <a:off x="3724686" y="2042196"/>
            <a:ext cx="314510" cy="215444"/>
          </a:xfrm>
          <a:prstGeom prst="rect">
            <a:avLst/>
          </a:prstGeom>
          <a:noFill/>
        </p:spPr>
        <p:txBody>
          <a:bodyPr wrap="none" rtlCol="0">
            <a:spAutoFit/>
          </a:bodyPr>
          <a:lstStyle/>
          <a:p>
            <a:r>
              <a:rPr lang="en-US" sz="800" dirty="0">
                <a:solidFill>
                  <a:schemeClr val="bg1"/>
                </a:solidFill>
              </a:rPr>
              <a:t>NE</a:t>
            </a:r>
          </a:p>
        </p:txBody>
      </p:sp>
      <p:sp>
        <p:nvSpPr>
          <p:cNvPr id="287" name="TextBox 286">
            <a:extLst>
              <a:ext uri="{FF2B5EF4-FFF2-40B4-BE49-F238E27FC236}">
                <a16:creationId xmlns:a16="http://schemas.microsoft.com/office/drawing/2014/main" id="{9D910831-053A-BD45-A9E6-FF5ADE565D1D}"/>
              </a:ext>
            </a:extLst>
          </p:cNvPr>
          <p:cNvSpPr txBox="1"/>
          <p:nvPr/>
        </p:nvSpPr>
        <p:spPr>
          <a:xfrm>
            <a:off x="4996225" y="2431190"/>
            <a:ext cx="306494" cy="215444"/>
          </a:xfrm>
          <a:prstGeom prst="rect">
            <a:avLst/>
          </a:prstGeom>
          <a:noFill/>
        </p:spPr>
        <p:txBody>
          <a:bodyPr wrap="none" rtlCol="0">
            <a:spAutoFit/>
          </a:bodyPr>
          <a:lstStyle/>
          <a:p>
            <a:r>
              <a:rPr lang="en-US" sz="800" dirty="0">
                <a:solidFill>
                  <a:schemeClr val="bg1"/>
                </a:solidFill>
              </a:rPr>
              <a:t>KY</a:t>
            </a:r>
          </a:p>
        </p:txBody>
      </p:sp>
      <p:sp>
        <p:nvSpPr>
          <p:cNvPr id="293" name="5-Point Star 292">
            <a:extLst>
              <a:ext uri="{FF2B5EF4-FFF2-40B4-BE49-F238E27FC236}">
                <a16:creationId xmlns:a16="http://schemas.microsoft.com/office/drawing/2014/main" id="{0E5E4F2E-0AC6-ED4E-AACE-191815826A44}"/>
              </a:ext>
            </a:extLst>
          </p:cNvPr>
          <p:cNvSpPr/>
          <p:nvPr/>
        </p:nvSpPr>
        <p:spPr>
          <a:xfrm>
            <a:off x="5454276" y="3397839"/>
            <a:ext cx="182880" cy="18288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TextBox 282">
            <a:extLst>
              <a:ext uri="{FF2B5EF4-FFF2-40B4-BE49-F238E27FC236}">
                <a16:creationId xmlns:a16="http://schemas.microsoft.com/office/drawing/2014/main" id="{9D910831-053A-BD45-A9E6-FF5ADE565D1D}"/>
              </a:ext>
            </a:extLst>
          </p:cNvPr>
          <p:cNvSpPr txBox="1"/>
          <p:nvPr/>
        </p:nvSpPr>
        <p:spPr>
          <a:xfrm>
            <a:off x="5611847" y="2281267"/>
            <a:ext cx="332142" cy="215444"/>
          </a:xfrm>
          <a:prstGeom prst="rect">
            <a:avLst/>
          </a:prstGeom>
          <a:noFill/>
        </p:spPr>
        <p:txBody>
          <a:bodyPr wrap="none" rtlCol="0">
            <a:spAutoFit/>
          </a:bodyPr>
          <a:lstStyle/>
          <a:p>
            <a:r>
              <a:rPr lang="en-US" sz="800" dirty="0">
                <a:solidFill>
                  <a:schemeClr val="bg1"/>
                </a:solidFill>
              </a:rPr>
              <a:t>VA</a:t>
            </a:r>
          </a:p>
        </p:txBody>
      </p:sp>
      <p:pic>
        <p:nvPicPr>
          <p:cNvPr id="204" name="Image" descr="Image">
            <a:extLst>
              <a:ext uri="{FF2B5EF4-FFF2-40B4-BE49-F238E27FC236}">
                <a16:creationId xmlns:a16="http://schemas.microsoft.com/office/drawing/2014/main" id="{570E429A-9D15-EC4D-8A13-4C9DF6CD4652}"/>
              </a:ext>
            </a:extLst>
          </p:cNvPr>
          <p:cNvPicPr>
            <a:picLocks noChangeAspect="1"/>
          </p:cNvPicPr>
          <p:nvPr/>
        </p:nvPicPr>
        <p:blipFill>
          <a:blip r:embed="rId109"/>
          <a:stretch>
            <a:fillRect/>
          </a:stretch>
        </p:blipFill>
        <p:spPr>
          <a:xfrm>
            <a:off x="2577347" y="1183074"/>
            <a:ext cx="963606" cy="555877"/>
          </a:xfrm>
          <a:prstGeom prst="rect">
            <a:avLst/>
          </a:prstGeom>
          <a:ln w="12700">
            <a:miter lim="400000"/>
          </a:ln>
        </p:spPr>
      </p:pic>
      <p:sp>
        <p:nvSpPr>
          <p:cNvPr id="3" name="TextBox 2"/>
          <p:cNvSpPr txBox="1"/>
          <p:nvPr/>
        </p:nvSpPr>
        <p:spPr>
          <a:xfrm>
            <a:off x="6000883" y="2135270"/>
            <a:ext cx="316112" cy="215444"/>
          </a:xfrm>
          <a:prstGeom prst="rect">
            <a:avLst/>
          </a:prstGeom>
          <a:noFill/>
        </p:spPr>
        <p:txBody>
          <a:bodyPr wrap="none" rtlCol="0">
            <a:spAutoFit/>
          </a:bodyPr>
          <a:lstStyle/>
          <a:p>
            <a:r>
              <a:rPr lang="en-US" sz="800" dirty="0"/>
              <a:t>DE</a:t>
            </a:r>
          </a:p>
        </p:txBody>
      </p:sp>
    </p:spTree>
    <p:extLst>
      <p:ext uri="{BB962C8B-B14F-4D97-AF65-F5344CB8AC3E}">
        <p14:creationId xmlns:p14="http://schemas.microsoft.com/office/powerpoint/2010/main" val="152070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AF14B3-0B0E-954D-BCAC-64635612ABFA}"/>
              </a:ext>
            </a:extLst>
          </p:cNvPr>
          <p:cNvSpPr>
            <a:spLocks noGrp="1"/>
          </p:cNvSpPr>
          <p:nvPr>
            <p:ph type="ctrTitle"/>
          </p:nvPr>
        </p:nvSpPr>
        <p:spPr>
          <a:xfrm>
            <a:off x="1524000" y="507258"/>
            <a:ext cx="9144000" cy="1448291"/>
          </a:xfrm>
        </p:spPr>
        <p:txBody>
          <a:bodyPr>
            <a:normAutofit fontScale="90000"/>
          </a:bodyPr>
          <a:lstStyle/>
          <a:p>
            <a:pPr algn="l"/>
            <a:r>
              <a:rPr lang="en-US" sz="4400" b="1" dirty="0"/>
              <a:t>Toolkit</a:t>
            </a:r>
            <a:br>
              <a:rPr lang="en-US" dirty="0"/>
            </a:br>
            <a:endParaRPr lang="en-US" dirty="0"/>
          </a:p>
        </p:txBody>
      </p:sp>
      <p:sp>
        <p:nvSpPr>
          <p:cNvPr id="9" name="Subtitle 8">
            <a:extLst>
              <a:ext uri="{FF2B5EF4-FFF2-40B4-BE49-F238E27FC236}">
                <a16:creationId xmlns:a16="http://schemas.microsoft.com/office/drawing/2014/main" id="{3610A970-4796-9243-856E-70574548FCDA}"/>
              </a:ext>
            </a:extLst>
          </p:cNvPr>
          <p:cNvSpPr>
            <a:spLocks noGrp="1"/>
          </p:cNvSpPr>
          <p:nvPr>
            <p:ph type="subTitle" idx="1"/>
          </p:nvPr>
        </p:nvSpPr>
        <p:spPr>
          <a:xfrm>
            <a:off x="1524000" y="1557196"/>
            <a:ext cx="9144000" cy="2554267"/>
          </a:xfrm>
        </p:spPr>
        <p:txBody>
          <a:bodyPr>
            <a:normAutofit fontScale="77500" lnSpcReduction="20000"/>
          </a:bodyPr>
          <a:lstStyle/>
          <a:p>
            <a:pPr marL="342900" indent="-342900" algn="l">
              <a:buFont typeface="Arial" panose="020B0604020202020204" pitchFamily="34" charset="0"/>
              <a:buChar char="•"/>
            </a:pPr>
            <a:r>
              <a:rPr lang="en-US" dirty="0"/>
              <a:t>Your Project ADAM Toolkit was sent to you at the beginning of the school year via email </a:t>
            </a:r>
          </a:p>
          <a:p>
            <a:pPr marL="342900" indent="-342900" algn="l">
              <a:buFont typeface="Arial" panose="020B0604020202020204" pitchFamily="34" charset="0"/>
              <a:buChar char="•"/>
            </a:pPr>
            <a:r>
              <a:rPr lang="en-US" dirty="0"/>
              <a:t>A copy has been printed for you in your conference packet</a:t>
            </a:r>
          </a:p>
          <a:p>
            <a:pPr marL="342900" indent="-342900" algn="l">
              <a:buFont typeface="Arial" panose="020B0604020202020204" pitchFamily="34" charset="0"/>
              <a:buChar char="•"/>
            </a:pPr>
            <a:r>
              <a:rPr lang="en-US" dirty="0"/>
              <a:t>It includes several items to help you prepare for a Drill Visit:</a:t>
            </a:r>
          </a:p>
          <a:p>
            <a:pPr marL="800100" lvl="1" indent="-342900" algn="l">
              <a:buFont typeface="Arial" panose="020B0604020202020204" pitchFamily="34" charset="0"/>
              <a:buChar char="•"/>
            </a:pPr>
            <a:r>
              <a:rPr lang="en-US" sz="2400" dirty="0"/>
              <a:t>A Heart Safe School Checklist</a:t>
            </a:r>
          </a:p>
          <a:p>
            <a:pPr marL="800100" lvl="1" indent="-342900" algn="l">
              <a:buFont typeface="Arial" panose="020B0604020202020204" pitchFamily="34" charset="0"/>
              <a:buChar char="•"/>
            </a:pPr>
            <a:r>
              <a:rPr lang="en-US" sz="2400" dirty="0"/>
              <a:t>Two examples of a Cardiac Emergency Response Plan</a:t>
            </a:r>
          </a:p>
          <a:p>
            <a:pPr marL="800100" lvl="1" indent="-342900" algn="l">
              <a:buFont typeface="Arial" panose="020B0604020202020204" pitchFamily="34" charset="0"/>
              <a:buChar char="•"/>
            </a:pPr>
            <a:r>
              <a:rPr lang="en-US" sz="2400" dirty="0"/>
              <a:t>AED Location Signage</a:t>
            </a:r>
          </a:p>
          <a:p>
            <a:pPr marL="800100" lvl="1" indent="-342900" algn="l">
              <a:buFont typeface="Arial" panose="020B0604020202020204" pitchFamily="34" charset="0"/>
              <a:buChar char="•"/>
            </a:pPr>
            <a:r>
              <a:rPr lang="en-US" sz="2400" dirty="0"/>
              <a:t>Example of the Heart Safe School Designation Checklist</a:t>
            </a:r>
          </a:p>
          <a:p>
            <a:pPr marL="800100" lvl="1" indent="-342900" algn="l">
              <a:buFont typeface="Arial" panose="020B0604020202020204" pitchFamily="34" charset="0"/>
              <a:buChar char="•"/>
            </a:pPr>
            <a:r>
              <a:rPr lang="en-US" sz="2400" dirty="0"/>
              <a:t>Drill video</a:t>
            </a:r>
          </a:p>
          <a:p>
            <a:pPr lvl="1" algn="l"/>
            <a:endParaRPr lang="en-US" dirty="0"/>
          </a:p>
          <a:p>
            <a:pPr marL="342900" indent="-342900"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17036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C11C-5722-9192-34CE-51DFC2E9C6AE}"/>
              </a:ext>
            </a:extLst>
          </p:cNvPr>
          <p:cNvSpPr>
            <a:spLocks noGrp="1"/>
          </p:cNvSpPr>
          <p:nvPr>
            <p:ph type="ctrTitle"/>
          </p:nvPr>
        </p:nvSpPr>
        <p:spPr>
          <a:xfrm>
            <a:off x="1524000" y="507258"/>
            <a:ext cx="9144000" cy="923190"/>
          </a:xfrm>
        </p:spPr>
        <p:txBody>
          <a:bodyPr>
            <a:normAutofit fontScale="90000"/>
          </a:bodyPr>
          <a:lstStyle/>
          <a:p>
            <a:pPr algn="l"/>
            <a:r>
              <a:rPr lang="en-US" sz="4000" b="1" dirty="0"/>
              <a:t>Steps to Become a Heart Safe School</a:t>
            </a:r>
          </a:p>
        </p:txBody>
      </p:sp>
      <p:sp>
        <p:nvSpPr>
          <p:cNvPr id="3" name="Subtitle 2">
            <a:extLst>
              <a:ext uri="{FF2B5EF4-FFF2-40B4-BE49-F238E27FC236}">
                <a16:creationId xmlns:a16="http://schemas.microsoft.com/office/drawing/2014/main" id="{460D04AF-675E-D7CB-29D6-65F2D617DEC3}"/>
              </a:ext>
            </a:extLst>
          </p:cNvPr>
          <p:cNvSpPr>
            <a:spLocks noGrp="1"/>
          </p:cNvSpPr>
          <p:nvPr>
            <p:ph type="subTitle" idx="1"/>
          </p:nvPr>
        </p:nvSpPr>
        <p:spPr>
          <a:xfrm>
            <a:off x="1524000" y="1756372"/>
            <a:ext cx="9144000" cy="2355091"/>
          </a:xfrm>
        </p:spPr>
        <p:txBody>
          <a:bodyPr>
            <a:normAutofit fontScale="25000" lnSpcReduction="20000"/>
          </a:bodyPr>
          <a:lstStyle/>
          <a:p>
            <a:endParaRPr lang="en-US" sz="8000" b="1" dirty="0"/>
          </a:p>
          <a:p>
            <a:pPr marL="571500" indent="-571500" algn="l">
              <a:buFont typeface="Arial" panose="020B0604020202020204" pitchFamily="34" charset="0"/>
              <a:buChar char="•"/>
            </a:pPr>
            <a:r>
              <a:rPr lang="en-US" sz="9600" dirty="0"/>
              <a:t>Initial Visit and Walkthrough</a:t>
            </a:r>
          </a:p>
          <a:p>
            <a:pPr marL="571500" indent="-571500" algn="l">
              <a:buFont typeface="Arial" panose="020B0604020202020204" pitchFamily="34" charset="0"/>
              <a:buChar char="•"/>
            </a:pPr>
            <a:r>
              <a:rPr lang="en-US" sz="9600" dirty="0"/>
              <a:t>Review of Checklist as a group</a:t>
            </a:r>
          </a:p>
          <a:p>
            <a:pPr marL="571500" indent="-571500" algn="l">
              <a:buFont typeface="Arial" panose="020B0604020202020204" pitchFamily="34" charset="0"/>
              <a:buChar char="•"/>
            </a:pPr>
            <a:r>
              <a:rPr lang="en-US" sz="9600" dirty="0"/>
              <a:t>Review Drill Video and Conduct your own Drill</a:t>
            </a:r>
          </a:p>
          <a:p>
            <a:pPr marL="571500" indent="-571500" algn="l">
              <a:buFont typeface="Arial" panose="020B0604020202020204" pitchFamily="34" charset="0"/>
              <a:buChar char="•"/>
            </a:pPr>
            <a:r>
              <a:rPr lang="en-US" sz="9600" dirty="0"/>
              <a:t>Drill Visit with Project ADAM Team</a:t>
            </a:r>
          </a:p>
          <a:p>
            <a:pPr marL="571500" indent="-571500" algn="l">
              <a:buFont typeface="Arial" panose="020B0604020202020204" pitchFamily="34" charset="0"/>
              <a:buChar char="•"/>
            </a:pPr>
            <a:r>
              <a:rPr lang="en-US" sz="9600" dirty="0"/>
              <a:t>Project ADAM Heart Safe School!</a:t>
            </a:r>
          </a:p>
          <a:p>
            <a:endParaRPr lang="en-US" sz="8000" b="1" dirty="0"/>
          </a:p>
          <a:p>
            <a:endParaRPr lang="en-US" dirty="0"/>
          </a:p>
        </p:txBody>
      </p:sp>
    </p:spTree>
    <p:extLst>
      <p:ext uri="{BB962C8B-B14F-4D97-AF65-F5344CB8AC3E}">
        <p14:creationId xmlns:p14="http://schemas.microsoft.com/office/powerpoint/2010/main" val="3426858269"/>
      </p:ext>
    </p:extLst>
  </p:cSld>
  <p:clrMapOvr>
    <a:masterClrMapping/>
  </p:clrMapOvr>
</p:sld>
</file>

<file path=ppt/theme/theme1.xml><?xml version="1.0" encoding="utf-8"?>
<a:theme xmlns:a="http://schemas.openxmlformats.org/drawingml/2006/main" name="Office Theme">
  <a:themeElements>
    <a:clrScheme name="Project Adam">
      <a:dk1>
        <a:srgbClr val="FFFFFF"/>
      </a:dk1>
      <a:lt1>
        <a:srgbClr val="000000"/>
      </a:lt1>
      <a:dk2>
        <a:srgbClr val="8A1538"/>
      </a:dk2>
      <a:lt2>
        <a:srgbClr val="E7E6E6"/>
      </a:lt2>
      <a:accent1>
        <a:srgbClr val="0075C9"/>
      </a:accent1>
      <a:accent2>
        <a:srgbClr val="003865"/>
      </a:accent2>
      <a:accent3>
        <a:srgbClr val="8A1537"/>
      </a:accent3>
      <a:accent4>
        <a:srgbClr val="0074C8"/>
      </a:accent4>
      <a:accent5>
        <a:srgbClr val="003765"/>
      </a:accent5>
      <a:accent6>
        <a:srgbClr val="8A1537"/>
      </a:accent6>
      <a:hlink>
        <a:srgbClr val="0074C8"/>
      </a:hlink>
      <a:folHlink>
        <a:srgbClr val="C0C0C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6029</TotalTime>
  <Words>898</Words>
  <Application>Microsoft Office PowerPoint</Application>
  <PresentationFormat>Widescreen</PresentationFormat>
  <Paragraphs>192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Century Gothic</vt:lpstr>
      <vt:lpstr>Office Theme</vt:lpstr>
      <vt:lpstr>Project ADAM</vt:lpstr>
      <vt:lpstr>Overview</vt:lpstr>
      <vt:lpstr>Sudden Cardiac Arrest Statistics</vt:lpstr>
      <vt:lpstr>Why Schools?</vt:lpstr>
      <vt:lpstr>Legislation</vt:lpstr>
      <vt:lpstr>Collaboration</vt:lpstr>
      <vt:lpstr>PowerPoint Presentation</vt:lpstr>
      <vt:lpstr>Toolkit </vt:lpstr>
      <vt:lpstr>Steps to Become a Heart Safe School</vt:lpstr>
      <vt:lpstr>PowerPoint Presentation</vt:lpstr>
      <vt:lpstr>Next Steps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Edwards, Tanya M.</cp:lastModifiedBy>
  <cp:revision>27</cp:revision>
  <dcterms:created xsi:type="dcterms:W3CDTF">2019-05-09T15:53:39Z</dcterms:created>
  <dcterms:modified xsi:type="dcterms:W3CDTF">2025-01-09T14:32:30Z</dcterms:modified>
</cp:coreProperties>
</file>