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339" r:id="rId1"/>
  </p:sldMasterIdLst>
  <p:notesMasterIdLst>
    <p:notesMasterId r:id="rId24"/>
  </p:notesMasterIdLst>
  <p:handoutMasterIdLst>
    <p:handoutMasterId r:id="rId25"/>
  </p:handoutMasterIdLst>
  <p:sldIdLst>
    <p:sldId id="256" r:id="rId2"/>
    <p:sldId id="280" r:id="rId3"/>
    <p:sldId id="288" r:id="rId4"/>
    <p:sldId id="307" r:id="rId5"/>
    <p:sldId id="284" r:id="rId6"/>
    <p:sldId id="308" r:id="rId7"/>
    <p:sldId id="309" r:id="rId8"/>
    <p:sldId id="289" r:id="rId9"/>
    <p:sldId id="310" r:id="rId10"/>
    <p:sldId id="311" r:id="rId11"/>
    <p:sldId id="302" r:id="rId12"/>
    <p:sldId id="312" r:id="rId13"/>
    <p:sldId id="313" r:id="rId14"/>
    <p:sldId id="314" r:id="rId15"/>
    <p:sldId id="316" r:id="rId16"/>
    <p:sldId id="315" r:id="rId17"/>
    <p:sldId id="304" r:id="rId18"/>
    <p:sldId id="317" r:id="rId19"/>
    <p:sldId id="306" r:id="rId20"/>
    <p:sldId id="318" r:id="rId21"/>
    <p:sldId id="286" r:id="rId22"/>
    <p:sldId id="285" r:id="rId23"/>
  </p:sldIdLst>
  <p:sldSz cx="9144000" cy="5143500" type="screen16x9"/>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3561">
          <p15:clr>
            <a:srgbClr val="A4A3A4"/>
          </p15:clr>
        </p15:guide>
        <p15:guide id="2" pos="24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scaleToFitPaper="1" frameSlides="1"/>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FF9900"/>
    <a:srgbClr val="002855"/>
    <a:srgbClr val="660066"/>
    <a:srgbClr val="FFC000"/>
    <a:srgbClr val="00FF00"/>
    <a:srgbClr val="0066FF"/>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59" autoAdjust="0"/>
    <p:restoredTop sz="82857" autoAdjust="0"/>
  </p:normalViewPr>
  <p:slideViewPr>
    <p:cSldViewPr snapToGrid="0" snapToObjects="1">
      <p:cViewPr varScale="1">
        <p:scale>
          <a:sx n="73" d="100"/>
          <a:sy n="73" d="100"/>
        </p:scale>
        <p:origin x="1136" y="52"/>
      </p:cViewPr>
      <p:guideLst>
        <p:guide orient="horz" pos="3561"/>
        <p:guide pos="242"/>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5BAD27A-C279-4EBC-ACE5-9588F1D8B030}"/>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ea typeface="ヒラギノ角ゴ Pro W3" charset="0"/>
                <a:cs typeface="ヒラギノ角ゴ Pro W3" charset="0"/>
              </a:defRPr>
            </a:lvl1pPr>
          </a:lstStyle>
          <a:p>
            <a:pPr>
              <a:defRPr/>
            </a:pPr>
            <a:endParaRPr lang="en-US"/>
          </a:p>
        </p:txBody>
      </p:sp>
      <p:sp>
        <p:nvSpPr>
          <p:cNvPr id="3" name="Date Placeholder 2">
            <a:extLst>
              <a:ext uri="{FF2B5EF4-FFF2-40B4-BE49-F238E27FC236}">
                <a16:creationId xmlns:a16="http://schemas.microsoft.com/office/drawing/2014/main" id="{0A55B343-7A2B-4CB1-856B-B10D9667BF7E}"/>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ヒラギノ角ゴ Pro W3" charset="-128"/>
                <a:cs typeface="Arial" charset="0"/>
              </a:defRPr>
            </a:lvl1pPr>
          </a:lstStyle>
          <a:p>
            <a:pPr>
              <a:defRPr/>
            </a:pPr>
            <a:fld id="{E5C51B48-D326-4E73-A66B-C7D019EA088B}" type="datetime1">
              <a:rPr lang="en-US" altLang="en-US"/>
              <a:pPr>
                <a:defRPr/>
              </a:pPr>
              <a:t>1/8/2020</a:t>
            </a:fld>
            <a:endParaRPr lang="en-US" altLang="en-US"/>
          </a:p>
        </p:txBody>
      </p:sp>
      <p:sp>
        <p:nvSpPr>
          <p:cNvPr id="4" name="Footer Placeholder 3">
            <a:extLst>
              <a:ext uri="{FF2B5EF4-FFF2-40B4-BE49-F238E27FC236}">
                <a16:creationId xmlns:a16="http://schemas.microsoft.com/office/drawing/2014/main" id="{C4FA4826-474F-4DE2-8470-FA645D960596}"/>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ea typeface="ヒラギノ角ゴ Pro W3" charset="0"/>
                <a:cs typeface="ヒラギノ角ゴ Pro W3" charset="0"/>
              </a:defRPr>
            </a:lvl1pPr>
          </a:lstStyle>
          <a:p>
            <a:pPr>
              <a:defRPr/>
            </a:pPr>
            <a:endParaRPr lang="en-US"/>
          </a:p>
        </p:txBody>
      </p:sp>
      <p:sp>
        <p:nvSpPr>
          <p:cNvPr id="5" name="Slide Number Placeholder 4">
            <a:extLst>
              <a:ext uri="{FF2B5EF4-FFF2-40B4-BE49-F238E27FC236}">
                <a16:creationId xmlns:a16="http://schemas.microsoft.com/office/drawing/2014/main" id="{9CF9CB7C-5AF3-4990-981D-A9BA973758B4}"/>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ea typeface="ヒラギノ角ゴ Pro W3" charset="-128"/>
              </a:defRPr>
            </a:lvl1pPr>
          </a:lstStyle>
          <a:p>
            <a:pPr>
              <a:defRPr/>
            </a:pPr>
            <a:fld id="{17FD6713-B701-4CCC-8A3C-E2E4F3B771C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B1F9FD0-6CCB-4005-B7AB-E5E32BB6086F}"/>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ea typeface="ヒラギノ角ゴ Pro W3" charset="-128"/>
                <a:cs typeface="ヒラギノ角ゴ Pro W3" charset="-128"/>
              </a:defRPr>
            </a:lvl1pPr>
          </a:lstStyle>
          <a:p>
            <a:pPr>
              <a:defRPr/>
            </a:pPr>
            <a:endParaRPr lang="en-US"/>
          </a:p>
        </p:txBody>
      </p:sp>
      <p:sp>
        <p:nvSpPr>
          <p:cNvPr id="3" name="Date Placeholder 2">
            <a:extLst>
              <a:ext uri="{FF2B5EF4-FFF2-40B4-BE49-F238E27FC236}">
                <a16:creationId xmlns:a16="http://schemas.microsoft.com/office/drawing/2014/main" id="{859D0FFF-8A21-4E67-970B-6D8AF87A6B1F}"/>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ヒラギノ角ゴ Pro W3" charset="-128"/>
                <a:cs typeface="Arial" charset="0"/>
              </a:defRPr>
            </a:lvl1pPr>
          </a:lstStyle>
          <a:p>
            <a:pPr>
              <a:defRPr/>
            </a:pPr>
            <a:fld id="{4403E4AE-5088-44CE-B24B-9A14D8F82EAE}" type="datetime1">
              <a:rPr lang="en-US" altLang="en-US"/>
              <a:pPr>
                <a:defRPr/>
              </a:pPr>
              <a:t>1/8/2020</a:t>
            </a:fld>
            <a:endParaRPr lang="en-US" altLang="en-US"/>
          </a:p>
        </p:txBody>
      </p:sp>
      <p:sp>
        <p:nvSpPr>
          <p:cNvPr id="4" name="Slide Image Placeholder 3">
            <a:extLst>
              <a:ext uri="{FF2B5EF4-FFF2-40B4-BE49-F238E27FC236}">
                <a16:creationId xmlns:a16="http://schemas.microsoft.com/office/drawing/2014/main" id="{AD94FDCA-362C-4646-BA1E-702713E092E0}"/>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3A24270F-81F6-4D65-9852-14D67F14EABF}"/>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9D799414-1AD2-4949-B1E9-BF2E119F07BD}"/>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ea typeface="ヒラギノ角ゴ Pro W3" charset="-128"/>
                <a:cs typeface="ヒラギノ角ゴ Pro W3" charset="-128"/>
              </a:defRPr>
            </a:lvl1pPr>
          </a:lstStyle>
          <a:p>
            <a:pPr>
              <a:defRPr/>
            </a:pPr>
            <a:endParaRPr lang="en-US"/>
          </a:p>
        </p:txBody>
      </p:sp>
      <p:sp>
        <p:nvSpPr>
          <p:cNvPr id="7" name="Slide Number Placeholder 6">
            <a:extLst>
              <a:ext uri="{FF2B5EF4-FFF2-40B4-BE49-F238E27FC236}">
                <a16:creationId xmlns:a16="http://schemas.microsoft.com/office/drawing/2014/main" id="{370A3789-2BA6-4C7A-B510-66BEC1626DEE}"/>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ea typeface="ヒラギノ角ゴ Pro W3" charset="-128"/>
              </a:defRPr>
            </a:lvl1pPr>
          </a:lstStyle>
          <a:p>
            <a:pPr>
              <a:defRPr/>
            </a:pPr>
            <a:fld id="{66997D1B-67F7-40EE-A9AF-CEF0A0238E5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pitchFamily="34" charset="-128"/>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pitchFamily="34" charset="-128"/>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pitchFamily="34" charset="-128"/>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pitchFamily="34" charset="-128"/>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pitchFamily="34"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EC97EA02-7A2E-4BB3-A741-4B5B74312BC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3FBEFB8F-74E2-4F2C-995A-ED3F86FD621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172" name="Slide Number Placeholder 3">
            <a:extLst>
              <a:ext uri="{FF2B5EF4-FFF2-40B4-BE49-F238E27FC236}">
                <a16:creationId xmlns:a16="http://schemas.microsoft.com/office/drawing/2014/main" id="{25146161-CBEE-4CE9-9A9C-EFF1C5C3615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8DD7D199-9A71-4F88-9849-EC3BAFF1484D}" type="slidenum">
              <a:rPr lang="en-US" altLang="en-US">
                <a:latin typeface="Arial" panose="020B0604020202020204" pitchFamily="34" charset="0"/>
                <a:ea typeface="ヒラギノ角ゴ Pro W3" charset="-128"/>
              </a:rPr>
              <a:pPr>
                <a:spcBef>
                  <a:spcPct val="0"/>
                </a:spcBef>
              </a:pPr>
              <a:t>1</a:t>
            </a:fld>
            <a:endParaRPr lang="en-US" altLang="en-US">
              <a:latin typeface="Arial" panose="020B0604020202020204" pitchFamily="34" charset="0"/>
              <a:ea typeface="ヒラギノ角ゴ Pro W3"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F27AF763-A2A7-4A19-8A7A-94844898F02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E160615F-D6E3-40B0-BBB3-2FA70CFC85C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220" name="Slide Number Placeholder 3">
            <a:extLst>
              <a:ext uri="{FF2B5EF4-FFF2-40B4-BE49-F238E27FC236}">
                <a16:creationId xmlns:a16="http://schemas.microsoft.com/office/drawing/2014/main" id="{4B06380C-7DCB-4BAC-B93D-5E38587C6D3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2B9A41C1-01EF-4B27-9499-4EF87D9692A8}" type="slidenum">
              <a:rPr lang="en-US" altLang="en-US">
                <a:latin typeface="Arial" panose="020B0604020202020204" pitchFamily="34" charset="0"/>
                <a:ea typeface="ヒラギノ角ゴ Pro W3" charset="-128"/>
              </a:rPr>
              <a:pPr>
                <a:spcBef>
                  <a:spcPct val="0"/>
                </a:spcBef>
              </a:pPr>
              <a:t>2</a:t>
            </a:fld>
            <a:endParaRPr lang="en-US" altLang="en-US">
              <a:latin typeface="Arial" panose="020B0604020202020204" pitchFamily="34" charset="0"/>
              <a:ea typeface="ヒラギノ角ゴ Pro W3"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63C0CED9-848D-4D24-AB10-F609C6DD917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C246C4E8-DA8F-4683-B976-EF437921469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1268" name="Slide Number Placeholder 3">
            <a:extLst>
              <a:ext uri="{FF2B5EF4-FFF2-40B4-BE49-F238E27FC236}">
                <a16:creationId xmlns:a16="http://schemas.microsoft.com/office/drawing/2014/main" id="{DD9424BE-3039-4EA4-85AF-B520E78A0FB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5185C4B8-7CFE-4812-AF4D-260E62F0957E}" type="slidenum">
              <a:rPr lang="en-US" altLang="en-US">
                <a:latin typeface="Arial" panose="020B0604020202020204" pitchFamily="34" charset="0"/>
                <a:ea typeface="ヒラギノ角ゴ Pro W3" charset="-128"/>
              </a:rPr>
              <a:pPr>
                <a:spcBef>
                  <a:spcPct val="0"/>
                </a:spcBef>
              </a:pPr>
              <a:t>3</a:t>
            </a:fld>
            <a:endParaRPr lang="en-US" altLang="en-US">
              <a:latin typeface="Arial" panose="020B0604020202020204" pitchFamily="34" charset="0"/>
              <a:ea typeface="ヒラギノ角ゴ Pro W3"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78DE7048-F228-49CE-A37E-F6E215A5F91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73076BD9-1BFA-41DF-B7E1-2656BA91696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a:p>
            <a:r>
              <a:rPr lang="en-US" altLang="en-US"/>
              <a:t>Today, Project ADAM is part of </a:t>
            </a:r>
            <a:r>
              <a:rPr lang="en-US" altLang="en-US" b="1"/>
              <a:t>16 </a:t>
            </a:r>
            <a:r>
              <a:rPr lang="en-US" altLang="en-US"/>
              <a:t>healthcare organizations united in a mission to save lives now from sudden cardiac death. </a:t>
            </a:r>
          </a:p>
          <a:p>
            <a:endParaRPr lang="en-US" altLang="en-US"/>
          </a:p>
        </p:txBody>
      </p:sp>
      <p:sp>
        <p:nvSpPr>
          <p:cNvPr id="13316" name="Slide Number Placeholder 3">
            <a:extLst>
              <a:ext uri="{FF2B5EF4-FFF2-40B4-BE49-F238E27FC236}">
                <a16:creationId xmlns:a16="http://schemas.microsoft.com/office/drawing/2014/main" id="{B75FD42C-1240-4688-AC06-CAC1E81D328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EAB1D078-BDB2-4E1C-86C7-3A76B7FA4E1A}" type="slidenum">
              <a:rPr lang="en-US" altLang="en-US">
                <a:latin typeface="Arial" panose="020B0604020202020204" pitchFamily="34" charset="0"/>
                <a:ea typeface="ヒラギノ角ゴ Pro W3" charset="-128"/>
              </a:rPr>
              <a:pPr>
                <a:spcBef>
                  <a:spcPct val="0"/>
                </a:spcBef>
              </a:pPr>
              <a:t>5</a:t>
            </a:fld>
            <a:endParaRPr lang="en-US" altLang="en-US">
              <a:latin typeface="Arial" panose="020B0604020202020204" pitchFamily="34" charset="0"/>
              <a:ea typeface="ヒラギノ角ゴ Pro W3"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EE2CC4E7-3054-4550-8F53-B12CE7B1AC1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80EF90B6-FBE8-41A1-AF2E-6672BE68C72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Schools not only serve as academic institutions but also as community venues for athletics, performances, concerts, meetings and events.</a:t>
            </a:r>
          </a:p>
          <a:p>
            <a:endParaRPr lang="en-US" altLang="en-US"/>
          </a:p>
        </p:txBody>
      </p:sp>
      <p:sp>
        <p:nvSpPr>
          <p:cNvPr id="15364" name="Slide Number Placeholder 3">
            <a:extLst>
              <a:ext uri="{FF2B5EF4-FFF2-40B4-BE49-F238E27FC236}">
                <a16:creationId xmlns:a16="http://schemas.microsoft.com/office/drawing/2014/main" id="{9EB446FF-3F84-4222-9EE9-BCBA28D5F3F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6513C446-054A-438A-854A-6DF36C8AF5BB}" type="slidenum">
              <a:rPr lang="en-US" altLang="en-US">
                <a:latin typeface="Arial" panose="020B0604020202020204" pitchFamily="34" charset="0"/>
                <a:ea typeface="ヒラギノ角ゴ Pro W3" charset="-128"/>
              </a:rPr>
              <a:pPr>
                <a:spcBef>
                  <a:spcPct val="0"/>
                </a:spcBef>
              </a:pPr>
              <a:t>8</a:t>
            </a:fld>
            <a:endParaRPr lang="en-US" altLang="en-US">
              <a:latin typeface="Arial" panose="020B0604020202020204" pitchFamily="34" charset="0"/>
              <a:ea typeface="ヒラギノ角ゴ Pro W3"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00D2DD2E-64D8-474E-AF10-D3406713E71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A92C5A2B-88C3-43D4-A038-0C2F7BBADA8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So what is the significance of Project ADAM, Sacramento, to the community?</a:t>
            </a:r>
          </a:p>
          <a:p>
            <a:endParaRPr lang="en-US" altLang="en-US"/>
          </a:p>
          <a:p>
            <a:r>
              <a:rPr lang="en-US" altLang="en-US"/>
              <a:t>This enables schools to teach without fear of liability. </a:t>
            </a:r>
          </a:p>
          <a:p>
            <a:r>
              <a:rPr lang="en-US" altLang="en-US"/>
              <a:t>This mandate is unfunded</a:t>
            </a:r>
          </a:p>
          <a:p>
            <a:endParaRPr lang="en-US" altLang="en-US"/>
          </a:p>
          <a:p>
            <a:r>
              <a:rPr lang="en-US" altLang="en-US"/>
              <a:t>UC Davis’ Project ADAM collaborated with UC Davis School of Medicine to create a CPR and AED training manual, as an inexpensive method of disseminating national evidence-based CPR and AED education to California schools. The manual follows a train-the-trainer model, in which the body of the curriculum is comprehensive and intended for facilitators who will use the manual as a resource when teaching CPR and AED to school staff and student groups. Simplified, age-appropriate outlines, as well as other teaching resources, are included in the manual.</a:t>
            </a:r>
          </a:p>
        </p:txBody>
      </p:sp>
      <p:sp>
        <p:nvSpPr>
          <p:cNvPr id="24580" name="Slide Number Placeholder 3">
            <a:extLst>
              <a:ext uri="{FF2B5EF4-FFF2-40B4-BE49-F238E27FC236}">
                <a16:creationId xmlns:a16="http://schemas.microsoft.com/office/drawing/2014/main" id="{C3BD5BBC-FB3E-42A5-9DA5-0F75251E8FC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7BA98564-511B-4E11-AAA1-BBCD1A2D1C94}" type="slidenum">
              <a:rPr lang="en-US" altLang="en-US">
                <a:latin typeface="Arial" panose="020B0604020202020204" pitchFamily="34" charset="0"/>
                <a:ea typeface="ヒラギノ角ゴ Pro W3" charset="-128"/>
              </a:rPr>
              <a:pPr>
                <a:spcBef>
                  <a:spcPct val="0"/>
                </a:spcBef>
              </a:pPr>
              <a:t>17</a:t>
            </a:fld>
            <a:endParaRPr lang="en-US" altLang="en-US">
              <a:latin typeface="Arial" panose="020B0604020202020204" pitchFamily="34" charset="0"/>
              <a:ea typeface="ヒラギノ角ゴ Pro W3"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00D2DD2E-64D8-474E-AF10-D3406713E71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A92C5A2B-88C3-43D4-A038-0C2F7BBADA8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So what is the significance of Project ADAM, Sacramento, to the community?</a:t>
            </a:r>
          </a:p>
          <a:p>
            <a:endParaRPr lang="en-US" altLang="en-US"/>
          </a:p>
          <a:p>
            <a:r>
              <a:rPr lang="en-US" altLang="en-US"/>
              <a:t>This enables schools to teach without fear of liability. </a:t>
            </a:r>
          </a:p>
          <a:p>
            <a:r>
              <a:rPr lang="en-US" altLang="en-US"/>
              <a:t>This mandate is unfunded</a:t>
            </a:r>
          </a:p>
          <a:p>
            <a:endParaRPr lang="en-US" altLang="en-US"/>
          </a:p>
          <a:p>
            <a:r>
              <a:rPr lang="en-US" altLang="en-US"/>
              <a:t>UC Davis’ Project ADAM collaborated with UC Davis School of Medicine to create a CPR and AED training manual, as an inexpensive method of disseminating national evidence-based CPR and AED education to California schools. The manual follows a train-the-trainer model, in which the body of the curriculum is comprehensive and intended for facilitators who will use the manual as a resource when teaching CPR and AED to school staff and student groups. Simplified, age-appropriate outlines, as well as other teaching resources, are included in the manual.</a:t>
            </a:r>
          </a:p>
        </p:txBody>
      </p:sp>
      <p:sp>
        <p:nvSpPr>
          <p:cNvPr id="24580" name="Slide Number Placeholder 3">
            <a:extLst>
              <a:ext uri="{FF2B5EF4-FFF2-40B4-BE49-F238E27FC236}">
                <a16:creationId xmlns:a16="http://schemas.microsoft.com/office/drawing/2014/main" id="{C3BD5BBC-FB3E-42A5-9DA5-0F75251E8FC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7BA98564-511B-4E11-AAA1-BBCD1A2D1C94}" type="slidenum">
              <a:rPr lang="en-US" altLang="en-US">
                <a:latin typeface="Arial" panose="020B0604020202020204" pitchFamily="34" charset="0"/>
                <a:ea typeface="ヒラギノ角ゴ Pro W3" charset="-128"/>
              </a:rPr>
              <a:pPr>
                <a:spcBef>
                  <a:spcPct val="0"/>
                </a:spcBef>
              </a:pPr>
              <a:t>18</a:t>
            </a:fld>
            <a:endParaRPr lang="en-US" altLang="en-US">
              <a:latin typeface="Arial" panose="020B0604020202020204" pitchFamily="34" charset="0"/>
              <a:ea typeface="ヒラギノ角ゴ Pro W3" charset="-128"/>
            </a:endParaRPr>
          </a:p>
        </p:txBody>
      </p:sp>
    </p:spTree>
    <p:extLst>
      <p:ext uri="{BB962C8B-B14F-4D97-AF65-F5344CB8AC3E}">
        <p14:creationId xmlns:p14="http://schemas.microsoft.com/office/powerpoint/2010/main" val="32491331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EFD4C4C7-E13D-4619-ACD4-4F8C913C8A0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73C93A25-C726-49DE-9CBA-109805960FC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So what is the significance of Project ADAM, Sacramento, to the community?</a:t>
            </a:r>
          </a:p>
          <a:p>
            <a:endParaRPr lang="en-US" altLang="en-US"/>
          </a:p>
          <a:p>
            <a:r>
              <a:rPr lang="en-US" altLang="en-US"/>
              <a:t>This enables schools to teach without fear of liability. </a:t>
            </a:r>
          </a:p>
          <a:p>
            <a:r>
              <a:rPr lang="en-US" altLang="en-US"/>
              <a:t>This mandate is unfunded</a:t>
            </a:r>
          </a:p>
          <a:p>
            <a:endParaRPr lang="en-US" altLang="en-US"/>
          </a:p>
          <a:p>
            <a:r>
              <a:rPr lang="en-US" altLang="en-US"/>
              <a:t>UC Davis’ Project ADAM collaborated with UC Davis School of Medicine to create a CPR and AED training manual, as an inexpensive method of disseminating national evidence-based CPR and AED education to California schools. The manual follows a train-the-trainer model, in which the body of the curriculum is comprehensive and intended for facilitators who will use the manual as a resource when teaching CPR and AED to school staff and student groups. Simplified, age-appropriate outlines, as well as other teaching resources, are included in the manual.</a:t>
            </a:r>
          </a:p>
        </p:txBody>
      </p:sp>
      <p:sp>
        <p:nvSpPr>
          <p:cNvPr id="26628" name="Slide Number Placeholder 3">
            <a:extLst>
              <a:ext uri="{FF2B5EF4-FFF2-40B4-BE49-F238E27FC236}">
                <a16:creationId xmlns:a16="http://schemas.microsoft.com/office/drawing/2014/main" id="{AF47CAD5-52E4-48D5-A0DF-6CECE0BEE0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29ACF84E-D8B8-4A51-9297-7B8C2DEF8A17}" type="slidenum">
              <a:rPr lang="en-US" altLang="en-US">
                <a:latin typeface="Arial" panose="020B0604020202020204" pitchFamily="34" charset="0"/>
                <a:ea typeface="ヒラギノ角ゴ Pro W3" charset="-128"/>
              </a:rPr>
              <a:pPr>
                <a:spcBef>
                  <a:spcPct val="0"/>
                </a:spcBef>
              </a:pPr>
              <a:t>19</a:t>
            </a:fld>
            <a:endParaRPr lang="en-US" altLang="en-US">
              <a:latin typeface="Arial" panose="020B0604020202020204" pitchFamily="34" charset="0"/>
              <a:ea typeface="ヒラギノ角ゴ Pro W3"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Title Slide">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48E81510-6D17-4634-89A5-DEA52D96F0A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325" y="-19050"/>
            <a:ext cx="9223375" cy="518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8"/>
          <p:cNvSpPr>
            <a:spLocks noGrp="1"/>
          </p:cNvSpPr>
          <p:nvPr>
            <p:ph type="body" sz="quarter" idx="10"/>
          </p:nvPr>
        </p:nvSpPr>
        <p:spPr>
          <a:xfrm>
            <a:off x="0" y="4146550"/>
            <a:ext cx="9144000" cy="438150"/>
          </a:xfrm>
          <a:prstGeom prst="rect">
            <a:avLst/>
          </a:prstGeom>
        </p:spPr>
        <p:txBody>
          <a:bodyPr/>
          <a:lstStyle>
            <a:lvl1pPr marL="0" indent="0" algn="ctr">
              <a:buNone/>
              <a:defRPr sz="1800" b="1" baseline="0">
                <a:solidFill>
                  <a:srgbClr val="660066"/>
                </a:solidFill>
              </a:defRPr>
            </a:lvl1pPr>
          </a:lstStyle>
          <a:p>
            <a:pPr lvl="0"/>
            <a:r>
              <a:rPr lang="en-US" dirty="0"/>
              <a:t>Click to edit Master text styles</a:t>
            </a:r>
          </a:p>
        </p:txBody>
      </p:sp>
      <p:sp>
        <p:nvSpPr>
          <p:cNvPr id="11" name="Text Placeholder 10"/>
          <p:cNvSpPr>
            <a:spLocks noGrp="1"/>
          </p:cNvSpPr>
          <p:nvPr>
            <p:ph type="body" sz="quarter" idx="11"/>
          </p:nvPr>
        </p:nvSpPr>
        <p:spPr>
          <a:xfrm>
            <a:off x="0" y="3244850"/>
            <a:ext cx="9144000" cy="673100"/>
          </a:xfrm>
          <a:prstGeom prst="rect">
            <a:avLst/>
          </a:prstGeom>
        </p:spPr>
        <p:txBody>
          <a:bodyPr/>
          <a:lstStyle>
            <a:lvl1pPr marL="0" indent="0" algn="ctr">
              <a:buNone/>
              <a:defRPr sz="2800" b="1">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1190258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5" name="Title 1"/>
          <p:cNvSpPr>
            <a:spLocks noGrp="1"/>
          </p:cNvSpPr>
          <p:nvPr>
            <p:ph type="title"/>
          </p:nvPr>
        </p:nvSpPr>
        <p:spPr>
          <a:xfrm>
            <a:off x="1338562" y="785579"/>
            <a:ext cx="7538737" cy="553865"/>
          </a:xfrm>
          <a:prstGeom prst="rect">
            <a:avLst/>
          </a:prstGeom>
        </p:spPr>
        <p:txBody>
          <a:bodyPr/>
          <a:lstStyle>
            <a:lvl1pPr>
              <a:defRPr sz="2400" baseline="0">
                <a:solidFill>
                  <a:schemeClr val="tx1"/>
                </a:solidFill>
              </a:defRPr>
            </a:lvl1pPr>
          </a:lstStyle>
          <a:p>
            <a:r>
              <a:rPr lang="en-US" dirty="0"/>
              <a:t>Click to edit Master title style</a:t>
            </a:r>
          </a:p>
        </p:txBody>
      </p:sp>
      <p:sp>
        <p:nvSpPr>
          <p:cNvPr id="6" name="Content Placeholder 2"/>
          <p:cNvSpPr>
            <a:spLocks noGrp="1"/>
          </p:cNvSpPr>
          <p:nvPr>
            <p:ph sz="half" idx="1"/>
          </p:nvPr>
        </p:nvSpPr>
        <p:spPr>
          <a:xfrm>
            <a:off x="1338562" y="1595134"/>
            <a:ext cx="6478288" cy="2684766"/>
          </a:xfrm>
          <a:prstGeom prst="rect">
            <a:avLst/>
          </a:prstGeom>
        </p:spPr>
        <p:txBody>
          <a:bodyPr>
            <a:normAutofit/>
          </a:bodyPr>
          <a:lstStyle>
            <a:lvl1pPr>
              <a:spcBef>
                <a:spcPts val="400"/>
              </a:spcBef>
              <a:spcAft>
                <a:spcPts val="600"/>
              </a:spcAft>
              <a:buClr>
                <a:srgbClr val="FF9900"/>
              </a:buClr>
              <a:defRPr sz="2000" b="1">
                <a:solidFill>
                  <a:schemeClr val="tx2"/>
                </a:solidFill>
              </a:defRPr>
            </a:lvl1pPr>
            <a:lvl2pPr>
              <a:spcBef>
                <a:spcPts val="0"/>
              </a:spcBef>
              <a:spcAft>
                <a:spcPts val="600"/>
              </a:spcAft>
              <a:buClr>
                <a:schemeClr val="tx1"/>
              </a:buClr>
              <a:defRPr sz="1800">
                <a:solidFill>
                  <a:schemeClr val="tx1"/>
                </a:solidFill>
              </a:defRPr>
            </a:lvl2pPr>
            <a:lvl3pPr>
              <a:spcBef>
                <a:spcPts val="0"/>
              </a:spcBef>
              <a:spcAft>
                <a:spcPts val="600"/>
              </a:spcAft>
              <a:buClr>
                <a:schemeClr val="tx1"/>
              </a:buClr>
              <a:defRPr sz="1600">
                <a:solidFill>
                  <a:schemeClr val="tx1"/>
                </a:solidFill>
              </a:defRPr>
            </a:lvl3pPr>
            <a:lvl4pPr>
              <a:spcBef>
                <a:spcPts val="0"/>
              </a:spcBef>
              <a:spcAft>
                <a:spcPts val="600"/>
              </a:spcAft>
              <a:buClr>
                <a:schemeClr val="tx1"/>
              </a:buClr>
              <a:defRPr sz="1400" baseline="0">
                <a:solidFill>
                  <a:schemeClr val="tx1"/>
                </a:solidFill>
              </a:defRPr>
            </a:lvl4pPr>
            <a:lvl5pPr>
              <a:spcBef>
                <a:spcPts val="0"/>
              </a:spcBef>
              <a:spcAft>
                <a:spcPts val="600"/>
              </a:spcAft>
              <a:buClr>
                <a:schemeClr val="tx1"/>
              </a:buClr>
              <a:defRPr sz="14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95250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338562" y="1595134"/>
            <a:ext cx="3550938" cy="2684766"/>
          </a:xfrm>
          <a:prstGeom prst="rect">
            <a:avLst/>
          </a:prstGeom>
        </p:spPr>
        <p:txBody>
          <a:bodyPr>
            <a:normAutofit/>
          </a:bodyPr>
          <a:lstStyle>
            <a:lvl1pPr>
              <a:spcBef>
                <a:spcPts val="400"/>
              </a:spcBef>
              <a:spcAft>
                <a:spcPts val="600"/>
              </a:spcAft>
              <a:buClr>
                <a:srgbClr val="FF9900"/>
              </a:buClr>
              <a:defRPr sz="2000" b="1">
                <a:solidFill>
                  <a:schemeClr val="tx2"/>
                </a:solidFill>
              </a:defRPr>
            </a:lvl1pPr>
            <a:lvl2pPr>
              <a:spcBef>
                <a:spcPts val="400"/>
              </a:spcBef>
              <a:spcAft>
                <a:spcPts val="600"/>
              </a:spcAft>
              <a:buClr>
                <a:schemeClr val="tx1"/>
              </a:buClr>
              <a:defRPr sz="1800">
                <a:solidFill>
                  <a:schemeClr val="tx1"/>
                </a:solidFill>
              </a:defRPr>
            </a:lvl2pPr>
            <a:lvl3pPr>
              <a:spcBef>
                <a:spcPts val="400"/>
              </a:spcBef>
              <a:spcAft>
                <a:spcPts val="600"/>
              </a:spcAft>
              <a:buClr>
                <a:schemeClr val="tx1"/>
              </a:buClr>
              <a:defRPr sz="1600">
                <a:solidFill>
                  <a:schemeClr val="tx1"/>
                </a:solidFill>
              </a:defRPr>
            </a:lvl3pPr>
            <a:lvl4pPr>
              <a:spcBef>
                <a:spcPts val="400"/>
              </a:spcBef>
              <a:spcAft>
                <a:spcPts val="600"/>
              </a:spcAft>
              <a:buClr>
                <a:schemeClr val="tx1"/>
              </a:buClr>
              <a:defRPr sz="1400" baseline="0">
                <a:solidFill>
                  <a:schemeClr val="tx1"/>
                </a:solidFill>
              </a:defRPr>
            </a:lvl4pPr>
            <a:lvl5pPr>
              <a:spcAft>
                <a:spcPts val="600"/>
              </a:spcAft>
              <a:buClr>
                <a:schemeClr val="tx1"/>
              </a:buClr>
              <a:defRPr sz="14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0"/>
          </p:nvPr>
        </p:nvSpPr>
        <p:spPr>
          <a:xfrm>
            <a:off x="5053312" y="1596418"/>
            <a:ext cx="3550938" cy="2684766"/>
          </a:xfrm>
          <a:prstGeom prst="rect">
            <a:avLst/>
          </a:prstGeom>
        </p:spPr>
        <p:txBody>
          <a:bodyPr>
            <a:normAutofit/>
          </a:bodyPr>
          <a:lstStyle>
            <a:lvl1pPr>
              <a:spcBef>
                <a:spcPts val="400"/>
              </a:spcBef>
              <a:spcAft>
                <a:spcPts val="600"/>
              </a:spcAft>
              <a:buClr>
                <a:srgbClr val="FF9900"/>
              </a:buClr>
              <a:defRPr sz="2000" b="1">
                <a:solidFill>
                  <a:schemeClr val="tx2"/>
                </a:solidFill>
              </a:defRPr>
            </a:lvl1pPr>
            <a:lvl2pPr>
              <a:spcBef>
                <a:spcPts val="400"/>
              </a:spcBef>
              <a:spcAft>
                <a:spcPts val="600"/>
              </a:spcAft>
              <a:buClr>
                <a:schemeClr val="tx1"/>
              </a:buClr>
              <a:defRPr sz="1800">
                <a:solidFill>
                  <a:schemeClr val="tx1"/>
                </a:solidFill>
              </a:defRPr>
            </a:lvl2pPr>
            <a:lvl3pPr>
              <a:spcBef>
                <a:spcPts val="400"/>
              </a:spcBef>
              <a:spcAft>
                <a:spcPts val="600"/>
              </a:spcAft>
              <a:buClr>
                <a:schemeClr val="tx1"/>
              </a:buClr>
              <a:defRPr sz="1600">
                <a:solidFill>
                  <a:schemeClr val="tx1"/>
                </a:solidFill>
              </a:defRPr>
            </a:lvl3pPr>
            <a:lvl4pPr>
              <a:spcBef>
                <a:spcPts val="400"/>
              </a:spcBef>
              <a:spcAft>
                <a:spcPts val="600"/>
              </a:spcAft>
              <a:buClr>
                <a:schemeClr val="tx1"/>
              </a:buClr>
              <a:defRPr sz="1400" baseline="0">
                <a:solidFill>
                  <a:schemeClr val="tx1"/>
                </a:solidFill>
              </a:defRPr>
            </a:lvl4pPr>
            <a:lvl5pPr>
              <a:spcAft>
                <a:spcPts val="600"/>
              </a:spcAft>
              <a:buClr>
                <a:schemeClr val="tx1"/>
              </a:buClr>
              <a:defRPr sz="14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p:cNvSpPr>
            <a:spLocks noGrp="1"/>
          </p:cNvSpPr>
          <p:nvPr>
            <p:ph type="title"/>
          </p:nvPr>
        </p:nvSpPr>
        <p:spPr>
          <a:xfrm>
            <a:off x="1338562" y="785579"/>
            <a:ext cx="7538737" cy="553865"/>
          </a:xfrm>
          <a:prstGeom prst="rect">
            <a:avLst/>
          </a:prstGeom>
        </p:spPr>
        <p:txBody>
          <a:bodyPr/>
          <a:lstStyle>
            <a:lvl1pPr>
              <a:defRPr sz="24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10803745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5" name="Title 1"/>
          <p:cNvSpPr>
            <a:spLocks noGrp="1"/>
          </p:cNvSpPr>
          <p:nvPr>
            <p:ph type="title"/>
          </p:nvPr>
        </p:nvSpPr>
        <p:spPr>
          <a:xfrm>
            <a:off x="1338562" y="785579"/>
            <a:ext cx="7538737" cy="553865"/>
          </a:xfrm>
          <a:prstGeom prst="rect">
            <a:avLst/>
          </a:prstGeom>
        </p:spPr>
        <p:txBody>
          <a:bodyPr/>
          <a:lstStyle>
            <a:lvl1pPr>
              <a:defRPr sz="2400">
                <a:solidFill>
                  <a:schemeClr val="tx1"/>
                </a:solidFill>
              </a:defRPr>
            </a:lvl1pPr>
          </a:lstStyle>
          <a:p>
            <a:r>
              <a:rPr lang="en-US" dirty="0"/>
              <a:t>Click to edit Master title style</a:t>
            </a:r>
          </a:p>
        </p:txBody>
      </p:sp>
      <p:sp>
        <p:nvSpPr>
          <p:cNvPr id="7" name="Picture Placeholder 6"/>
          <p:cNvSpPr>
            <a:spLocks noGrp="1"/>
          </p:cNvSpPr>
          <p:nvPr>
            <p:ph type="pic" sz="quarter" idx="10"/>
          </p:nvPr>
        </p:nvSpPr>
        <p:spPr>
          <a:xfrm>
            <a:off x="1338263" y="1606550"/>
            <a:ext cx="5341937" cy="2679700"/>
          </a:xfrm>
          <a:prstGeom prst="rect">
            <a:avLst/>
          </a:prstGeom>
        </p:spPr>
        <p:txBody>
          <a:bodyPr/>
          <a:lstStyle>
            <a:lvl1pPr marL="0" indent="0">
              <a:buNone/>
              <a:defRPr sz="2000" b="1" i="0" baseline="0"/>
            </a:lvl1pPr>
          </a:lstStyle>
          <a:p>
            <a:pPr lvl="0"/>
            <a:endParaRPr lang="en-US" noProof="0" dirty="0"/>
          </a:p>
        </p:txBody>
      </p:sp>
    </p:spTree>
    <p:extLst>
      <p:ext uri="{BB962C8B-B14F-4D97-AF65-F5344CB8AC3E}">
        <p14:creationId xmlns:p14="http://schemas.microsoft.com/office/powerpoint/2010/main" val="2292682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edia">
    <p:spTree>
      <p:nvGrpSpPr>
        <p:cNvPr id="1" name=""/>
        <p:cNvGrpSpPr/>
        <p:nvPr/>
      </p:nvGrpSpPr>
      <p:grpSpPr>
        <a:xfrm>
          <a:off x="0" y="0"/>
          <a:ext cx="0" cy="0"/>
          <a:chOff x="0" y="0"/>
          <a:chExt cx="0" cy="0"/>
        </a:xfrm>
      </p:grpSpPr>
      <p:sp>
        <p:nvSpPr>
          <p:cNvPr id="5" name="Title 1"/>
          <p:cNvSpPr>
            <a:spLocks noGrp="1"/>
          </p:cNvSpPr>
          <p:nvPr>
            <p:ph type="title"/>
          </p:nvPr>
        </p:nvSpPr>
        <p:spPr>
          <a:xfrm>
            <a:off x="1338562" y="785579"/>
            <a:ext cx="7538737" cy="553865"/>
          </a:xfrm>
          <a:prstGeom prst="rect">
            <a:avLst/>
          </a:prstGeom>
        </p:spPr>
        <p:txBody>
          <a:bodyPr/>
          <a:lstStyle>
            <a:lvl1pPr>
              <a:defRPr sz="2400">
                <a:solidFill>
                  <a:schemeClr val="tx1"/>
                </a:solidFill>
              </a:defRPr>
            </a:lvl1pPr>
          </a:lstStyle>
          <a:p>
            <a:r>
              <a:rPr lang="en-US" dirty="0"/>
              <a:t>Click to edit Master title style</a:t>
            </a:r>
          </a:p>
        </p:txBody>
      </p:sp>
      <p:sp>
        <p:nvSpPr>
          <p:cNvPr id="3" name="Media Placeholder 2"/>
          <p:cNvSpPr>
            <a:spLocks noGrp="1"/>
          </p:cNvSpPr>
          <p:nvPr>
            <p:ph type="media" sz="quarter" idx="11"/>
          </p:nvPr>
        </p:nvSpPr>
        <p:spPr>
          <a:xfrm>
            <a:off x="1338263" y="1606550"/>
            <a:ext cx="5341937" cy="2692400"/>
          </a:xfrm>
          <a:prstGeom prst="rect">
            <a:avLst/>
          </a:prstGeom>
        </p:spPr>
        <p:txBody>
          <a:bodyPr/>
          <a:lstStyle>
            <a:lvl1pPr marL="0" indent="0">
              <a:buNone/>
              <a:defRPr sz="2000" b="1" i="0" baseline="0"/>
            </a:lvl1pPr>
          </a:lstStyle>
          <a:p>
            <a:pPr lvl="0"/>
            <a:endParaRPr lang="en-US" noProof="0" dirty="0"/>
          </a:p>
        </p:txBody>
      </p:sp>
    </p:spTree>
    <p:extLst>
      <p:ext uri="{BB962C8B-B14F-4D97-AF65-F5344CB8AC3E}">
        <p14:creationId xmlns:p14="http://schemas.microsoft.com/office/powerpoint/2010/main" val="39891559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Title">
    <p:spTree>
      <p:nvGrpSpPr>
        <p:cNvPr id="1" name=""/>
        <p:cNvGrpSpPr/>
        <p:nvPr/>
      </p:nvGrpSpPr>
      <p:grpSpPr>
        <a:xfrm>
          <a:off x="0" y="0"/>
          <a:ext cx="0" cy="0"/>
          <a:chOff x="0" y="0"/>
          <a:chExt cx="0" cy="0"/>
        </a:xfrm>
      </p:grpSpPr>
      <p:sp>
        <p:nvSpPr>
          <p:cNvPr id="3" name="Title 1"/>
          <p:cNvSpPr>
            <a:spLocks noGrp="1"/>
          </p:cNvSpPr>
          <p:nvPr>
            <p:ph type="title"/>
          </p:nvPr>
        </p:nvSpPr>
        <p:spPr>
          <a:xfrm>
            <a:off x="1338562" y="1941279"/>
            <a:ext cx="7538737" cy="553865"/>
          </a:xfrm>
          <a:prstGeom prst="rect">
            <a:avLst/>
          </a:prstGeom>
        </p:spPr>
        <p:txBody>
          <a:bodyPr/>
          <a:lstStyle>
            <a:lvl1pPr>
              <a:defRPr sz="24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589975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354264" y="205979"/>
            <a:ext cx="6332537" cy="85725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52887790-18ED-4328-AA6D-EFE8334747AD}"/>
              </a:ext>
            </a:extLst>
          </p:cNvPr>
          <p:cNvSpPr>
            <a:spLocks noGrp="1"/>
          </p:cNvSpPr>
          <p:nvPr>
            <p:ph type="dt" sz="half" idx="10"/>
          </p:nvPr>
        </p:nvSpPr>
        <p:spPr>
          <a:xfrm>
            <a:off x="457200" y="4754563"/>
            <a:ext cx="2133600" cy="27305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Arial" charset="0"/>
                <a:cs typeface="Arial" charset="0"/>
              </a:defRPr>
            </a:lvl1pPr>
          </a:lstStyle>
          <a:p>
            <a:pPr>
              <a:defRPr/>
            </a:pPr>
            <a:fld id="{8137D6B9-4274-4B72-8849-3FADCAF0C946}" type="datetime1">
              <a:rPr lang="en-US" altLang="en-US"/>
              <a:pPr>
                <a:defRPr/>
              </a:pPr>
              <a:t>1/8/2020</a:t>
            </a:fld>
            <a:endParaRPr lang="en-US" altLang="en-US"/>
          </a:p>
        </p:txBody>
      </p:sp>
      <p:sp>
        <p:nvSpPr>
          <p:cNvPr id="6" name="Footer Placeholder 4">
            <a:extLst>
              <a:ext uri="{FF2B5EF4-FFF2-40B4-BE49-F238E27FC236}">
                <a16:creationId xmlns:a16="http://schemas.microsoft.com/office/drawing/2014/main" id="{2C585E45-17FF-42D0-898D-5B32A90C4282}"/>
              </a:ext>
            </a:extLst>
          </p:cNvPr>
          <p:cNvSpPr>
            <a:spLocks noGrp="1"/>
          </p:cNvSpPr>
          <p:nvPr>
            <p:ph type="ftr" sz="quarter" idx="11"/>
          </p:nvPr>
        </p:nvSpPr>
        <p:spPr>
          <a:xfrm>
            <a:off x="3124200" y="4754563"/>
            <a:ext cx="2895600" cy="273050"/>
          </a:xfrm>
          <a:prstGeom prst="rect">
            <a:avLst/>
          </a:prstGeom>
        </p:spPr>
        <p:txBody>
          <a:bodyPr/>
          <a:lstStyle>
            <a:lvl1pPr eaLnBrk="1" hangingPunct="1">
              <a:defRPr>
                <a:solidFill>
                  <a:prstClr val="black">
                    <a:tint val="75000"/>
                  </a:prstClr>
                </a:solidFill>
                <a:latin typeface="Arial" charset="0"/>
                <a:ea typeface="Arial" charset="0"/>
                <a:cs typeface="Arial" charset="0"/>
              </a:defRPr>
            </a:lvl1pPr>
          </a:lstStyle>
          <a:p>
            <a:pPr>
              <a:defRPr/>
            </a:pPr>
            <a:endParaRPr lang="en-US"/>
          </a:p>
        </p:txBody>
      </p:sp>
      <p:sp>
        <p:nvSpPr>
          <p:cNvPr id="7" name="Slide Number Placeholder 5">
            <a:extLst>
              <a:ext uri="{FF2B5EF4-FFF2-40B4-BE49-F238E27FC236}">
                <a16:creationId xmlns:a16="http://schemas.microsoft.com/office/drawing/2014/main" id="{67FB28A2-027C-4035-AE30-1B14C7291F4B}"/>
              </a:ext>
            </a:extLst>
          </p:cNvPr>
          <p:cNvSpPr>
            <a:spLocks noGrp="1"/>
          </p:cNvSpPr>
          <p:nvPr>
            <p:ph type="sldNum" sz="quarter" idx="12"/>
          </p:nvPr>
        </p:nvSpPr>
        <p:spPr>
          <a:xfrm>
            <a:off x="6553200" y="4754563"/>
            <a:ext cx="2133600" cy="273050"/>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solidFill>
                  <a:srgbClr val="898989"/>
                </a:solidFill>
              </a:defRPr>
            </a:lvl1pPr>
          </a:lstStyle>
          <a:p>
            <a:pPr>
              <a:defRPr/>
            </a:pPr>
            <a:fld id="{88B2B4BC-1315-4E30-B723-422703422F75}" type="slidenum">
              <a:rPr lang="en-US" altLang="en-US"/>
              <a:pPr>
                <a:defRPr/>
              </a:pPr>
              <a:t>‹#›</a:t>
            </a:fld>
            <a:endParaRPr lang="en-US" altLang="en-US"/>
          </a:p>
        </p:txBody>
      </p:sp>
    </p:spTree>
    <p:extLst>
      <p:ext uri="{BB962C8B-B14F-4D97-AF65-F5344CB8AC3E}">
        <p14:creationId xmlns:p14="http://schemas.microsoft.com/office/powerpoint/2010/main" val="644094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AEC883D-2B32-4B1C-B378-9818931337C2}"/>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0"/>
            <a:ext cx="9144000"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298" r:id="rId1"/>
    <p:sldLayoutId id="2147485293" r:id="rId2"/>
    <p:sldLayoutId id="2147485294" r:id="rId3"/>
    <p:sldLayoutId id="2147485295" r:id="rId4"/>
    <p:sldLayoutId id="2147485296" r:id="rId5"/>
    <p:sldLayoutId id="2147485297" r:id="rId6"/>
    <p:sldLayoutId id="2147485299" r:id="rId7"/>
  </p:sldLayoutIdLst>
  <p:txStyles>
    <p:titleStyle>
      <a:lvl1pPr algn="l" defTabSz="457200" rtl="0" eaLnBrk="0" fontAlgn="base" hangingPunct="0">
        <a:spcBef>
          <a:spcPct val="0"/>
        </a:spcBef>
        <a:spcAft>
          <a:spcPct val="0"/>
        </a:spcAft>
        <a:defRPr sz="2400" b="1" kern="1200">
          <a:solidFill>
            <a:schemeClr val="tx2"/>
          </a:solidFill>
          <a:latin typeface="Verdana"/>
          <a:ea typeface="ヒラギノ角ゴ Pro W3" charset="-128"/>
          <a:cs typeface="Verdana"/>
        </a:defRPr>
      </a:lvl1pPr>
      <a:lvl2pPr algn="l" defTabSz="457200" rtl="0" eaLnBrk="0" fontAlgn="base" hangingPunct="0">
        <a:spcBef>
          <a:spcPct val="0"/>
        </a:spcBef>
        <a:spcAft>
          <a:spcPct val="0"/>
        </a:spcAft>
        <a:defRPr sz="2400" b="1">
          <a:solidFill>
            <a:schemeClr val="tx2"/>
          </a:solidFill>
          <a:latin typeface="Verdana" charset="0"/>
          <a:ea typeface="ヒラギノ角ゴ Pro W3" charset="-128"/>
          <a:cs typeface="Verdana" charset="0"/>
        </a:defRPr>
      </a:lvl2pPr>
      <a:lvl3pPr algn="l" defTabSz="457200" rtl="0" eaLnBrk="0" fontAlgn="base" hangingPunct="0">
        <a:spcBef>
          <a:spcPct val="0"/>
        </a:spcBef>
        <a:spcAft>
          <a:spcPct val="0"/>
        </a:spcAft>
        <a:defRPr sz="2400" b="1">
          <a:solidFill>
            <a:schemeClr val="tx2"/>
          </a:solidFill>
          <a:latin typeface="Verdana" charset="0"/>
          <a:ea typeface="ヒラギノ角ゴ Pro W3" charset="-128"/>
          <a:cs typeface="Verdana" charset="0"/>
        </a:defRPr>
      </a:lvl3pPr>
      <a:lvl4pPr algn="l" defTabSz="457200" rtl="0" eaLnBrk="0" fontAlgn="base" hangingPunct="0">
        <a:spcBef>
          <a:spcPct val="0"/>
        </a:spcBef>
        <a:spcAft>
          <a:spcPct val="0"/>
        </a:spcAft>
        <a:defRPr sz="2400" b="1">
          <a:solidFill>
            <a:schemeClr val="tx2"/>
          </a:solidFill>
          <a:latin typeface="Verdana" charset="0"/>
          <a:ea typeface="ヒラギノ角ゴ Pro W3" charset="-128"/>
          <a:cs typeface="Verdana" charset="0"/>
        </a:defRPr>
      </a:lvl4pPr>
      <a:lvl5pPr algn="l" defTabSz="457200" rtl="0" eaLnBrk="0" fontAlgn="base" hangingPunct="0">
        <a:spcBef>
          <a:spcPct val="0"/>
        </a:spcBef>
        <a:spcAft>
          <a:spcPct val="0"/>
        </a:spcAft>
        <a:defRPr sz="2400" b="1">
          <a:solidFill>
            <a:schemeClr val="tx2"/>
          </a:solidFill>
          <a:latin typeface="Verdana" charset="0"/>
          <a:ea typeface="ヒラギノ角ゴ Pro W3" charset="-128"/>
          <a:cs typeface="Verdana" charset="0"/>
        </a:defRPr>
      </a:lvl5pPr>
      <a:lvl6pPr marL="457200" algn="l" defTabSz="457200" rtl="0" eaLnBrk="1" fontAlgn="base" hangingPunct="1">
        <a:spcBef>
          <a:spcPct val="0"/>
        </a:spcBef>
        <a:spcAft>
          <a:spcPct val="0"/>
        </a:spcAft>
        <a:defRPr sz="3600" b="1">
          <a:solidFill>
            <a:schemeClr val="tx2"/>
          </a:solidFill>
          <a:latin typeface="Verdana" charset="0"/>
          <a:ea typeface="ヒラギノ角ゴ Pro W3" charset="-128"/>
        </a:defRPr>
      </a:lvl6pPr>
      <a:lvl7pPr marL="914400" algn="l" defTabSz="457200" rtl="0" eaLnBrk="1" fontAlgn="base" hangingPunct="1">
        <a:spcBef>
          <a:spcPct val="0"/>
        </a:spcBef>
        <a:spcAft>
          <a:spcPct val="0"/>
        </a:spcAft>
        <a:defRPr sz="3600" b="1">
          <a:solidFill>
            <a:schemeClr val="tx2"/>
          </a:solidFill>
          <a:latin typeface="Verdana" charset="0"/>
          <a:ea typeface="ヒラギノ角ゴ Pro W3" charset="-128"/>
        </a:defRPr>
      </a:lvl7pPr>
      <a:lvl8pPr marL="1371600" algn="l" defTabSz="457200" rtl="0" eaLnBrk="1" fontAlgn="base" hangingPunct="1">
        <a:spcBef>
          <a:spcPct val="0"/>
        </a:spcBef>
        <a:spcAft>
          <a:spcPct val="0"/>
        </a:spcAft>
        <a:defRPr sz="3600" b="1">
          <a:solidFill>
            <a:schemeClr val="tx2"/>
          </a:solidFill>
          <a:latin typeface="Verdana" charset="0"/>
          <a:ea typeface="ヒラギノ角ゴ Pro W3" charset="-128"/>
        </a:defRPr>
      </a:lvl8pPr>
      <a:lvl9pPr marL="1828800" algn="l" defTabSz="457200" rtl="0" eaLnBrk="1" fontAlgn="base" hangingPunct="1">
        <a:spcBef>
          <a:spcPct val="0"/>
        </a:spcBef>
        <a:spcAft>
          <a:spcPct val="0"/>
        </a:spcAft>
        <a:defRPr sz="3600" b="1">
          <a:solidFill>
            <a:schemeClr val="tx2"/>
          </a:solidFill>
          <a:latin typeface="Verdana" charset="0"/>
          <a:ea typeface="ヒラギノ角ゴ Pro W3" charset="-128"/>
        </a:defRPr>
      </a:lvl9pPr>
    </p:titleStyle>
    <p:bodyStyle>
      <a:lvl1pPr marL="227013" indent="-227013" algn="l" defTabSz="457200" rtl="0" eaLnBrk="0" fontAlgn="base" hangingPunct="0">
        <a:spcBef>
          <a:spcPct val="0"/>
        </a:spcBef>
        <a:spcAft>
          <a:spcPts val="600"/>
        </a:spcAft>
        <a:buClr>
          <a:srgbClr val="B2DCFF"/>
        </a:buClr>
        <a:buFont typeface="Wingdings" panose="05000000000000000000" pitchFamily="2" charset="2"/>
        <a:buChar char="§"/>
        <a:defRPr sz="2400" kern="1200">
          <a:solidFill>
            <a:schemeClr val="tx2"/>
          </a:solidFill>
          <a:latin typeface="Verdana"/>
          <a:ea typeface="ヒラギノ角ゴ Pro W3" charset="-128"/>
          <a:cs typeface="Verdana"/>
        </a:defRPr>
      </a:lvl1pPr>
      <a:lvl2pPr marL="517525" indent="-290513" algn="l" defTabSz="457200" rtl="0" eaLnBrk="0" fontAlgn="base" hangingPunct="0">
        <a:spcBef>
          <a:spcPct val="0"/>
        </a:spcBef>
        <a:spcAft>
          <a:spcPts val="1200"/>
        </a:spcAft>
        <a:buClr>
          <a:srgbClr val="B2DCFF"/>
        </a:buClr>
        <a:buFont typeface="Arial" panose="020B0604020202020204" pitchFamily="34" charset="0"/>
        <a:buChar char="–"/>
        <a:defRPr sz="2200" kern="1200">
          <a:solidFill>
            <a:schemeClr val="tx2"/>
          </a:solidFill>
          <a:latin typeface="Verdana"/>
          <a:ea typeface="ヒラギノ角ゴ Pro W3" charset="-128"/>
          <a:cs typeface="Verdana"/>
        </a:defRPr>
      </a:lvl2pPr>
      <a:lvl3pPr marL="744538" indent="-227013" algn="l" defTabSz="457200" rtl="0" eaLnBrk="0" fontAlgn="base" hangingPunct="0">
        <a:spcBef>
          <a:spcPct val="0"/>
        </a:spcBef>
        <a:spcAft>
          <a:spcPts val="1200"/>
        </a:spcAft>
        <a:buClr>
          <a:srgbClr val="B2DCFF"/>
        </a:buClr>
        <a:buFont typeface="Arial" panose="020B0604020202020204" pitchFamily="34" charset="0"/>
        <a:buChar char="•"/>
        <a:defRPr sz="2100" kern="1200">
          <a:solidFill>
            <a:schemeClr val="tx2"/>
          </a:solidFill>
          <a:latin typeface="Verdana"/>
          <a:ea typeface="ヒラギノ角ゴ Pro W3" charset="-128"/>
          <a:cs typeface="Verdana"/>
        </a:defRPr>
      </a:lvl3pPr>
      <a:lvl4pPr marL="969963" indent="-287338" algn="l" defTabSz="457200" rtl="0" eaLnBrk="0" fontAlgn="base" hangingPunct="0">
        <a:spcBef>
          <a:spcPct val="0"/>
        </a:spcBef>
        <a:spcAft>
          <a:spcPts val="1200"/>
        </a:spcAft>
        <a:buClr>
          <a:srgbClr val="B2DCFF"/>
        </a:buClr>
        <a:buFont typeface="Arial" panose="020B0604020202020204" pitchFamily="34" charset="0"/>
        <a:buChar char="–"/>
        <a:defRPr sz="1900" kern="1200">
          <a:solidFill>
            <a:schemeClr val="tx2"/>
          </a:solidFill>
          <a:latin typeface="Verdana"/>
          <a:ea typeface="ヒラギノ角ゴ Pro W3" charset="-128"/>
          <a:cs typeface="Verdana"/>
        </a:defRPr>
      </a:lvl4pPr>
      <a:lvl5pPr marL="1196975" indent="-279400" algn="l" defTabSz="457200" rtl="0" eaLnBrk="0" fontAlgn="base" hangingPunct="0">
        <a:spcBef>
          <a:spcPct val="0"/>
        </a:spcBef>
        <a:spcAft>
          <a:spcPts val="1200"/>
        </a:spcAft>
        <a:buClr>
          <a:srgbClr val="B2DCFF"/>
        </a:buClr>
        <a:buFont typeface="Arial" panose="020B0604020202020204" pitchFamily="34" charset="0"/>
        <a:buChar char="»"/>
        <a:defRPr sz="1700" kern="1200">
          <a:solidFill>
            <a:schemeClr val="tx2"/>
          </a:solidFill>
          <a:latin typeface="Verdana"/>
          <a:ea typeface="ヒラギノ角ゴ Pro W3" charset="-128"/>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rmccormac@ucdavis.edu"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www.projectadam.com/" TargetMode="External"/><Relationship Id="rId2" Type="http://schemas.openxmlformats.org/officeDocument/2006/relationships/hyperlink" Target="mailto:rmccormac@ucdavis.edu"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health.ucdavis.edu/children/clinical_services/ProjectADAM/downloads/Sample-Letter-PAD.docx" TargetMode="External"/><Relationship Id="rId2" Type="http://schemas.openxmlformats.org/officeDocument/2006/relationships/hyperlink" Target="https://health.ucdavis.edu/children/clinical_services/ProjectADAM/downloads/Sample-Press-Release.docx" TargetMode="External"/><Relationship Id="rId1" Type="http://schemas.openxmlformats.org/officeDocument/2006/relationships/slideLayout" Target="../slideLayouts/slideLayout2.xml"/><Relationship Id="rId4" Type="http://schemas.openxmlformats.org/officeDocument/2006/relationships/hyperlink" Target="https://health.ucdavis.edu/children/clinical_services/ProjectADAM/downloads/2016PASac-Drills.docx"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www.projectadam.com/"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vimeo.com/channels/380069/23542159" TargetMode="External"/><Relationship Id="rId2" Type="http://schemas.openxmlformats.org/officeDocument/2006/relationships/image" Target="../media/image5.jpg"/><Relationship Id="rId1" Type="http://schemas.openxmlformats.org/officeDocument/2006/relationships/slideLayout" Target="../slideLayouts/slideLayout3.xml"/><Relationship Id="rId4" Type="http://schemas.openxmlformats.org/officeDocument/2006/relationships/hyperlink" Target="https://creativecommons.org/licenses/by-nd/3.0/"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hyperlink" Target="https://creativecommons.org/licenses/by/3.0/" TargetMode="External"/><Relationship Id="rId4" Type="http://schemas.openxmlformats.org/officeDocument/2006/relationships/hyperlink" Target="http://vcvoices.org/2016/12/college-athletes/"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0"/>
          </a:blip>
          <a:srcRect/>
          <a:stretch>
            <a:fillRect/>
          </a:stretch>
        </a:blipFill>
        <a:effectLst/>
      </p:bgPr>
    </p:bg>
    <p:spTree>
      <p:nvGrpSpPr>
        <p:cNvPr id="1" name=""/>
        <p:cNvGrpSpPr/>
        <p:nvPr/>
      </p:nvGrpSpPr>
      <p:grpSpPr>
        <a:xfrm>
          <a:off x="0" y="0"/>
          <a:ext cx="0" cy="0"/>
          <a:chOff x="0" y="0"/>
          <a:chExt cx="0" cy="0"/>
        </a:xfrm>
      </p:grpSpPr>
      <p:sp>
        <p:nvSpPr>
          <p:cNvPr id="6146" name="Text Placeholder 13">
            <a:extLst>
              <a:ext uri="{FF2B5EF4-FFF2-40B4-BE49-F238E27FC236}">
                <a16:creationId xmlns:a16="http://schemas.microsoft.com/office/drawing/2014/main" id="{C92CE6BC-9A55-4D83-8623-49FFEABF09A9}"/>
              </a:ext>
            </a:extLst>
          </p:cNvPr>
          <p:cNvSpPr>
            <a:spLocks noGrp="1"/>
          </p:cNvSpPr>
          <p:nvPr>
            <p:ph type="body" sz="quarter" idx="10"/>
          </p:nvPr>
        </p:nvSpPr>
        <p:spPr bwMode="auto">
          <a:xfrm>
            <a:off x="0" y="4406537"/>
            <a:ext cx="9144000" cy="51380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1600" b="0" dirty="0">
                <a:solidFill>
                  <a:schemeClr val="tx1"/>
                </a:solidFill>
                <a:latin typeface="Verdana" panose="020B0604030504040204" pitchFamily="34" charset="0"/>
                <a:cs typeface="Verdana" panose="020B0604030504040204" pitchFamily="34" charset="0"/>
              </a:rPr>
              <a:t>Rebecca McCormac, Project ADAM Coordinator</a:t>
            </a:r>
          </a:p>
          <a:p>
            <a:r>
              <a:rPr lang="en-US" altLang="en-US" sz="1600" b="0" dirty="0">
                <a:solidFill>
                  <a:schemeClr val="tx1"/>
                </a:solidFill>
                <a:latin typeface="Verdana" panose="020B0604030504040204" pitchFamily="34" charset="0"/>
                <a:cs typeface="Verdana" panose="020B0604030504040204" pitchFamily="34" charset="0"/>
                <a:hlinkClick r:id="rId4">
                  <a:extLst>
                    <a:ext uri="{A12FA001-AC4F-418D-AE19-62706E023703}">
                      <ahyp:hlinkClr xmlns:ahyp="http://schemas.microsoft.com/office/drawing/2018/hyperlinkcolor" val="tx"/>
                    </a:ext>
                  </a:extLst>
                </a:hlinkClick>
              </a:rPr>
              <a:t>Email: rmccormac@ucdavis.edu</a:t>
            </a:r>
            <a:r>
              <a:rPr lang="en-US" altLang="en-US" sz="1600" b="0" dirty="0">
                <a:solidFill>
                  <a:schemeClr val="tx1"/>
                </a:solidFill>
                <a:latin typeface="Verdana" panose="020B0604030504040204" pitchFamily="34" charset="0"/>
                <a:cs typeface="Verdana" panose="020B0604030504040204" pitchFamily="34" charset="0"/>
              </a:rPr>
              <a:t> Cell: 916.627.9533</a:t>
            </a:r>
          </a:p>
        </p:txBody>
      </p:sp>
      <p:sp>
        <p:nvSpPr>
          <p:cNvPr id="6147" name="Text Placeholder 14">
            <a:extLst>
              <a:ext uri="{FF2B5EF4-FFF2-40B4-BE49-F238E27FC236}">
                <a16:creationId xmlns:a16="http://schemas.microsoft.com/office/drawing/2014/main" id="{B2956729-AE5D-43DA-AE3F-BD34A87DED83}"/>
              </a:ext>
            </a:extLst>
          </p:cNvPr>
          <p:cNvSpPr>
            <a:spLocks noGrp="1"/>
          </p:cNvSpPr>
          <p:nvPr>
            <p:ph type="body" sz="quarter" idx="11"/>
          </p:nvPr>
        </p:nvSpPr>
        <p:spPr bwMode="auto">
          <a:xfrm>
            <a:off x="0" y="3004457"/>
            <a:ext cx="9144000" cy="91349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1800" dirty="0">
                <a:latin typeface="Verdana" panose="020B0604030504040204" pitchFamily="34" charset="0"/>
                <a:cs typeface="Verdana" panose="020B0604030504040204" pitchFamily="34" charset="0"/>
              </a:rPr>
              <a:t>Preventing Cardiac Arrest in Schools by Creating</a:t>
            </a:r>
          </a:p>
          <a:p>
            <a:r>
              <a:rPr lang="en-US" altLang="en-US" dirty="0">
                <a:solidFill>
                  <a:srgbClr val="C00000"/>
                </a:solidFill>
                <a:latin typeface="Verdana" panose="020B0604030504040204" pitchFamily="34" charset="0"/>
                <a:cs typeface="Verdana" panose="020B0604030504040204" pitchFamily="34" charset="0"/>
              </a:rPr>
              <a:t>HEART SAFE SCHOOLS</a:t>
            </a:r>
          </a:p>
          <a:p>
            <a:r>
              <a:rPr lang="en-US" altLang="en-US" sz="1800" dirty="0">
                <a:latin typeface="Verdana" panose="020B0604030504040204" pitchFamily="34" charset="0"/>
                <a:cs typeface="Verdana" panose="020B0604030504040204" pitchFamily="34" charset="0"/>
              </a:rPr>
              <a:t>with Project ADAM Sacramento</a:t>
            </a:r>
          </a:p>
          <a:p>
            <a:endParaRPr lang="en-US" altLang="en-US" sz="1600" dirty="0">
              <a:latin typeface="Verdana" panose="020B0604030504040204" pitchFamily="34" charset="0"/>
              <a:cs typeface="Verdana" panose="020B060403050404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7557B-6BBD-4AFC-941C-823465028F17}"/>
              </a:ext>
            </a:extLst>
          </p:cNvPr>
          <p:cNvSpPr>
            <a:spLocks noGrp="1"/>
          </p:cNvSpPr>
          <p:nvPr>
            <p:ph type="title"/>
          </p:nvPr>
        </p:nvSpPr>
        <p:spPr/>
        <p:txBody>
          <a:bodyPr/>
          <a:lstStyle/>
          <a:p>
            <a:r>
              <a:rPr lang="en-US" dirty="0"/>
              <a:t>Other Findings…</a:t>
            </a:r>
          </a:p>
        </p:txBody>
      </p:sp>
      <p:sp>
        <p:nvSpPr>
          <p:cNvPr id="3" name="Content Placeholder 2">
            <a:extLst>
              <a:ext uri="{FF2B5EF4-FFF2-40B4-BE49-F238E27FC236}">
                <a16:creationId xmlns:a16="http://schemas.microsoft.com/office/drawing/2014/main" id="{4ED92125-4A95-4F48-A97D-2EB6516BA9AF}"/>
              </a:ext>
            </a:extLst>
          </p:cNvPr>
          <p:cNvSpPr>
            <a:spLocks noGrp="1"/>
          </p:cNvSpPr>
          <p:nvPr>
            <p:ph sz="half" idx="1"/>
          </p:nvPr>
        </p:nvSpPr>
        <p:spPr/>
        <p:txBody>
          <a:bodyPr>
            <a:normAutofit fontScale="85000" lnSpcReduction="20000"/>
          </a:bodyPr>
          <a:lstStyle/>
          <a:p>
            <a:pPr marL="0" indent="0">
              <a:buNone/>
            </a:pPr>
            <a:r>
              <a:rPr lang="en-US" sz="2400" dirty="0">
                <a:latin typeface="Georgia" panose="02040502050405020303" pitchFamily="18" charset="0"/>
              </a:rPr>
              <a:t>Most frequent responders were administrative staff, trainers/coaches, visitors, school nurses, and teachers</a:t>
            </a:r>
          </a:p>
          <a:p>
            <a:pPr marL="0" indent="0">
              <a:buNone/>
            </a:pPr>
            <a:endParaRPr lang="en-US" sz="2400" dirty="0">
              <a:latin typeface="Georgia" panose="02040502050405020303" pitchFamily="18" charset="0"/>
            </a:endParaRPr>
          </a:p>
          <a:p>
            <a:pPr marL="0" indent="0">
              <a:buNone/>
            </a:pPr>
            <a:r>
              <a:rPr lang="en-US" sz="2400" dirty="0">
                <a:latin typeface="Georgia" panose="02040502050405020303" pitchFamily="18" charset="0"/>
              </a:rPr>
              <a:t>Survival rates improved by:</a:t>
            </a:r>
          </a:p>
          <a:p>
            <a:pPr lvl="1"/>
            <a:r>
              <a:rPr lang="en-US" sz="2400" dirty="0">
                <a:latin typeface="Georgia" panose="02040502050405020303" pitchFamily="18" charset="0"/>
              </a:rPr>
              <a:t>School AED (80%) vs EMS AED (50%)</a:t>
            </a:r>
          </a:p>
          <a:p>
            <a:pPr lvl="1"/>
            <a:r>
              <a:rPr lang="en-US" sz="2400" dirty="0">
                <a:latin typeface="Georgia" panose="02040502050405020303" pitchFamily="18" charset="0"/>
              </a:rPr>
              <a:t>School with emergency action plan (79%) vs schools without plan (44%)</a:t>
            </a:r>
          </a:p>
          <a:p>
            <a:endParaRPr lang="en-US" dirty="0"/>
          </a:p>
        </p:txBody>
      </p:sp>
    </p:spTree>
    <p:extLst>
      <p:ext uri="{BB962C8B-B14F-4D97-AF65-F5344CB8AC3E}">
        <p14:creationId xmlns:p14="http://schemas.microsoft.com/office/powerpoint/2010/main" val="6043119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A509401F-6358-4C5E-BA8D-F48674E81C9A}"/>
              </a:ext>
            </a:extLst>
          </p:cNvPr>
          <p:cNvSpPr>
            <a:spLocks noGrp="1"/>
          </p:cNvSpPr>
          <p:nvPr>
            <p:ph type="title"/>
          </p:nvPr>
        </p:nvSpPr>
        <p:spPr bwMode="auto">
          <a:xfrm>
            <a:off x="596900" y="938213"/>
            <a:ext cx="8064500" cy="5540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en-US" altLang="en-US" sz="2000" b="0" dirty="0">
                <a:latin typeface="Verdana" panose="020B0604030504040204" pitchFamily="34" charset="0"/>
                <a:cs typeface="Verdana" panose="020B0604030504040204" pitchFamily="34" charset="0"/>
              </a:rPr>
              <a:t>Since Project ADAM was founded in 1999, more than </a:t>
            </a:r>
            <a:r>
              <a:rPr lang="en-US" altLang="en-US" sz="2000" dirty="0">
                <a:latin typeface="Verdana" panose="020B0604030504040204" pitchFamily="34" charset="0"/>
                <a:cs typeface="Verdana" panose="020B0604030504040204" pitchFamily="34" charset="0"/>
              </a:rPr>
              <a:t>130 lives have been saved </a:t>
            </a:r>
            <a:r>
              <a:rPr lang="en-US" altLang="en-US" sz="2000" b="0" dirty="0">
                <a:latin typeface="Verdana" panose="020B0604030504040204" pitchFamily="34" charset="0"/>
                <a:cs typeface="Verdana" panose="020B0604030504040204" pitchFamily="34" charset="0"/>
              </a:rPr>
              <a:t>in schools across the country </a:t>
            </a:r>
          </a:p>
        </p:txBody>
      </p:sp>
      <p:pic>
        <p:nvPicPr>
          <p:cNvPr id="18435" name="Picture 5">
            <a:extLst>
              <a:ext uri="{FF2B5EF4-FFF2-40B4-BE49-F238E27FC236}">
                <a16:creationId xmlns:a16="http://schemas.microsoft.com/office/drawing/2014/main" id="{C47FA4BC-61A0-4CFA-8010-C95011C4227E}"/>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731963" y="1925638"/>
            <a:ext cx="5437187" cy="28940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CB459-0AF7-4805-B013-F1B903DC7F7E}"/>
              </a:ext>
            </a:extLst>
          </p:cNvPr>
          <p:cNvSpPr>
            <a:spLocks noGrp="1"/>
          </p:cNvSpPr>
          <p:nvPr>
            <p:ph type="title"/>
          </p:nvPr>
        </p:nvSpPr>
        <p:spPr/>
        <p:txBody>
          <a:bodyPr/>
          <a:lstStyle/>
          <a:p>
            <a:r>
              <a:rPr lang="en-US" dirty="0"/>
              <a:t>What is a </a:t>
            </a:r>
            <a:r>
              <a:rPr lang="en-US" dirty="0">
                <a:solidFill>
                  <a:srgbClr val="C00000"/>
                </a:solidFill>
              </a:rPr>
              <a:t>Heart Safe School</a:t>
            </a:r>
            <a:r>
              <a:rPr lang="en-US" dirty="0"/>
              <a:t>?</a:t>
            </a:r>
          </a:p>
        </p:txBody>
      </p:sp>
      <p:sp>
        <p:nvSpPr>
          <p:cNvPr id="3" name="Content Placeholder 2">
            <a:extLst>
              <a:ext uri="{FF2B5EF4-FFF2-40B4-BE49-F238E27FC236}">
                <a16:creationId xmlns:a16="http://schemas.microsoft.com/office/drawing/2014/main" id="{9179AD19-8A87-42A9-9A16-0AEEB242344B}"/>
              </a:ext>
            </a:extLst>
          </p:cNvPr>
          <p:cNvSpPr>
            <a:spLocks noGrp="1"/>
          </p:cNvSpPr>
          <p:nvPr>
            <p:ph sz="half" idx="1"/>
          </p:nvPr>
        </p:nvSpPr>
        <p:spPr/>
        <p:txBody>
          <a:bodyPr>
            <a:normAutofit fontScale="92500" lnSpcReduction="20000"/>
          </a:bodyPr>
          <a:lstStyle/>
          <a:p>
            <a:pPr lvl="0">
              <a:buFont typeface="Wingdings" panose="05000000000000000000" pitchFamily="2" charset="2"/>
              <a:buChar char="ü"/>
            </a:pPr>
            <a:r>
              <a:rPr lang="en-US" dirty="0"/>
              <a:t>AEDs are available and accessible.</a:t>
            </a:r>
          </a:p>
          <a:p>
            <a:pPr marL="0" lvl="0" indent="0">
              <a:buNone/>
            </a:pPr>
            <a:endParaRPr lang="en-US" dirty="0"/>
          </a:p>
          <a:p>
            <a:pPr lvl="0">
              <a:buFont typeface="Wingdings" panose="05000000000000000000" pitchFamily="2" charset="2"/>
              <a:buChar char="ü"/>
            </a:pPr>
            <a:r>
              <a:rPr lang="en-US" dirty="0"/>
              <a:t>There is a written emergency response plan and a team of CPR/AED trained staff ready to act in an emergency.</a:t>
            </a:r>
          </a:p>
          <a:p>
            <a:pPr lvl="0">
              <a:buFont typeface="Wingdings" panose="05000000000000000000" pitchFamily="2" charset="2"/>
              <a:buChar char="ü"/>
            </a:pPr>
            <a:endParaRPr lang="en-US" dirty="0"/>
          </a:p>
          <a:p>
            <a:pPr lvl="0">
              <a:buFont typeface="Wingdings" panose="05000000000000000000" pitchFamily="2" charset="2"/>
              <a:buChar char="ü"/>
            </a:pPr>
            <a:r>
              <a:rPr lang="en-US" dirty="0"/>
              <a:t>The school conducts regular cardiac emergency response practice drills.</a:t>
            </a:r>
          </a:p>
          <a:p>
            <a:pPr>
              <a:buFont typeface="Wingdings" panose="05000000000000000000" pitchFamily="2" charset="2"/>
              <a:buChar char="ü"/>
            </a:pPr>
            <a:endParaRPr lang="en-US" dirty="0"/>
          </a:p>
        </p:txBody>
      </p:sp>
    </p:spTree>
    <p:extLst>
      <p:ext uri="{BB962C8B-B14F-4D97-AF65-F5344CB8AC3E}">
        <p14:creationId xmlns:p14="http://schemas.microsoft.com/office/powerpoint/2010/main" val="14887175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E48CD8-F6F7-4B39-8392-08E2CCA11D1B}"/>
              </a:ext>
            </a:extLst>
          </p:cNvPr>
          <p:cNvSpPr>
            <a:spLocks noGrp="1"/>
          </p:cNvSpPr>
          <p:nvPr>
            <p:ph sz="half" idx="1"/>
          </p:nvPr>
        </p:nvSpPr>
        <p:spPr>
          <a:xfrm>
            <a:off x="1338562" y="1602377"/>
            <a:ext cx="3660158" cy="2969623"/>
          </a:xfrm>
        </p:spPr>
        <p:txBody>
          <a:bodyPr>
            <a:normAutofit fontScale="55000" lnSpcReduction="20000"/>
          </a:bodyPr>
          <a:lstStyle/>
          <a:p>
            <a:pPr marL="0" indent="0">
              <a:buNone/>
            </a:pPr>
            <a:r>
              <a:rPr lang="en-US" sz="3200" dirty="0"/>
              <a:t>Achieving Project ADAM’s </a:t>
            </a:r>
            <a:r>
              <a:rPr lang="en-US" sz="3200" dirty="0">
                <a:solidFill>
                  <a:srgbClr val="C00000"/>
                </a:solidFill>
              </a:rPr>
              <a:t>Heart Safe School designation</a:t>
            </a:r>
            <a:r>
              <a:rPr lang="en-US" sz="3200" dirty="0"/>
              <a:t> means that your school is prepared to appropriately respond to sudden cardiac arrest on campus, thereby increasing potential to save the life of a student, a staff member or visitor.</a:t>
            </a:r>
          </a:p>
          <a:p>
            <a:pPr marL="0" indent="0">
              <a:buNone/>
            </a:pPr>
            <a:endParaRPr lang="en-US" dirty="0"/>
          </a:p>
        </p:txBody>
      </p:sp>
      <p:pic>
        <p:nvPicPr>
          <p:cNvPr id="6" name="Content Placeholder 5">
            <a:extLst>
              <a:ext uri="{FF2B5EF4-FFF2-40B4-BE49-F238E27FC236}">
                <a16:creationId xmlns:a16="http://schemas.microsoft.com/office/drawing/2014/main" id="{1B9E5312-2F24-46DE-B5DA-64C39FEB6802}"/>
              </a:ext>
            </a:extLst>
          </p:cNvPr>
          <p:cNvPicPr>
            <a:picLocks noGrp="1" noChangeAspect="1"/>
          </p:cNvPicPr>
          <p:nvPr>
            <p:ph sz="half" idx="10"/>
          </p:nvPr>
        </p:nvPicPr>
        <p:blipFill>
          <a:blip r:embed="rId2"/>
          <a:stretch>
            <a:fillRect/>
          </a:stretch>
        </p:blipFill>
        <p:spPr>
          <a:xfrm>
            <a:off x="5304631" y="1520247"/>
            <a:ext cx="3550938" cy="2400503"/>
          </a:xfrm>
        </p:spPr>
      </p:pic>
      <p:sp>
        <p:nvSpPr>
          <p:cNvPr id="2" name="Title 1">
            <a:extLst>
              <a:ext uri="{FF2B5EF4-FFF2-40B4-BE49-F238E27FC236}">
                <a16:creationId xmlns:a16="http://schemas.microsoft.com/office/drawing/2014/main" id="{B8F40B3F-7D2A-47AE-99EF-AFBD3312A91F}"/>
              </a:ext>
            </a:extLst>
          </p:cNvPr>
          <p:cNvSpPr>
            <a:spLocks noGrp="1"/>
          </p:cNvSpPr>
          <p:nvPr>
            <p:ph type="title"/>
          </p:nvPr>
        </p:nvSpPr>
        <p:spPr/>
        <p:txBody>
          <a:bodyPr/>
          <a:lstStyle/>
          <a:p>
            <a:r>
              <a:rPr lang="en-US" dirty="0">
                <a:solidFill>
                  <a:srgbClr val="C00000"/>
                </a:solidFill>
              </a:rPr>
              <a:t>Heart Safe School</a:t>
            </a:r>
            <a:r>
              <a:rPr lang="en-US" dirty="0"/>
              <a:t> Designation</a:t>
            </a:r>
          </a:p>
        </p:txBody>
      </p:sp>
    </p:spTree>
    <p:extLst>
      <p:ext uri="{BB962C8B-B14F-4D97-AF65-F5344CB8AC3E}">
        <p14:creationId xmlns:p14="http://schemas.microsoft.com/office/powerpoint/2010/main" val="2444473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B928D-2B3D-44D7-90D6-68D9B8355ECF}"/>
              </a:ext>
            </a:extLst>
          </p:cNvPr>
          <p:cNvSpPr>
            <a:spLocks noGrp="1"/>
          </p:cNvSpPr>
          <p:nvPr>
            <p:ph type="title"/>
          </p:nvPr>
        </p:nvSpPr>
        <p:spPr/>
        <p:txBody>
          <a:bodyPr/>
          <a:lstStyle/>
          <a:p>
            <a:r>
              <a:rPr lang="en-US" dirty="0"/>
              <a:t>How to Become a </a:t>
            </a:r>
            <a:r>
              <a:rPr lang="en-US" dirty="0">
                <a:solidFill>
                  <a:srgbClr val="C00000"/>
                </a:solidFill>
              </a:rPr>
              <a:t>Heart Safe School</a:t>
            </a:r>
          </a:p>
        </p:txBody>
      </p:sp>
      <p:sp>
        <p:nvSpPr>
          <p:cNvPr id="3" name="Content Placeholder 2">
            <a:extLst>
              <a:ext uri="{FF2B5EF4-FFF2-40B4-BE49-F238E27FC236}">
                <a16:creationId xmlns:a16="http://schemas.microsoft.com/office/drawing/2014/main" id="{45419BA4-5BB7-4448-BDE6-44F425DD0D60}"/>
              </a:ext>
            </a:extLst>
          </p:cNvPr>
          <p:cNvSpPr>
            <a:spLocks noGrp="1"/>
          </p:cNvSpPr>
          <p:nvPr>
            <p:ph sz="half" idx="1"/>
          </p:nvPr>
        </p:nvSpPr>
        <p:spPr/>
        <p:txBody>
          <a:bodyPr>
            <a:normAutofit fontScale="92500" lnSpcReduction="20000"/>
          </a:bodyPr>
          <a:lstStyle/>
          <a:p>
            <a:r>
              <a:rPr lang="en-US" dirty="0"/>
              <a:t>Reach out to Rebecca McCormac at </a:t>
            </a:r>
            <a:r>
              <a:rPr lang="en-US" dirty="0">
                <a:hlinkClick r:id="rId2"/>
              </a:rPr>
              <a:t>rmccormac@ucdavis.edu</a:t>
            </a:r>
            <a:r>
              <a:rPr lang="en-US" dirty="0"/>
              <a:t> to find out how Project ADAM Sacramento can support you and visit </a:t>
            </a:r>
            <a:r>
              <a:rPr lang="en-US" dirty="0">
                <a:hlinkClick r:id="rId3"/>
              </a:rPr>
              <a:t>www.projectadam.com</a:t>
            </a:r>
            <a:r>
              <a:rPr lang="en-US" dirty="0"/>
              <a:t> for templates</a:t>
            </a:r>
          </a:p>
          <a:p>
            <a:r>
              <a:rPr lang="en-US" dirty="0"/>
              <a:t>Review and Complete the steps in the </a:t>
            </a:r>
            <a:r>
              <a:rPr lang="en-US" dirty="0">
                <a:solidFill>
                  <a:srgbClr val="C00000"/>
                </a:solidFill>
              </a:rPr>
              <a:t>Heart Safe Checklist</a:t>
            </a:r>
          </a:p>
          <a:p>
            <a:r>
              <a:rPr lang="en-US" dirty="0"/>
              <a:t>Return the checklist to Project ADAM Sacramento</a:t>
            </a:r>
          </a:p>
        </p:txBody>
      </p:sp>
    </p:spTree>
    <p:extLst>
      <p:ext uri="{BB962C8B-B14F-4D97-AF65-F5344CB8AC3E}">
        <p14:creationId xmlns:p14="http://schemas.microsoft.com/office/powerpoint/2010/main" val="11280916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59286-E3E9-46C3-82E6-D71801A691E6}"/>
              </a:ext>
            </a:extLst>
          </p:cNvPr>
          <p:cNvSpPr>
            <a:spLocks noGrp="1"/>
          </p:cNvSpPr>
          <p:nvPr>
            <p:ph type="title"/>
          </p:nvPr>
        </p:nvSpPr>
        <p:spPr/>
        <p:txBody>
          <a:bodyPr/>
          <a:lstStyle/>
          <a:p>
            <a:r>
              <a:rPr lang="en-US" dirty="0">
                <a:solidFill>
                  <a:srgbClr val="C00000"/>
                </a:solidFill>
              </a:rPr>
              <a:t>Heart Safe Schools </a:t>
            </a:r>
            <a:r>
              <a:rPr lang="en-US" dirty="0"/>
              <a:t>Receive:</a:t>
            </a:r>
          </a:p>
        </p:txBody>
      </p:sp>
      <p:sp>
        <p:nvSpPr>
          <p:cNvPr id="3" name="Content Placeholder 2">
            <a:extLst>
              <a:ext uri="{FF2B5EF4-FFF2-40B4-BE49-F238E27FC236}">
                <a16:creationId xmlns:a16="http://schemas.microsoft.com/office/drawing/2014/main" id="{CEA04FB5-3387-4F6B-BDEE-16579B494037}"/>
              </a:ext>
            </a:extLst>
          </p:cNvPr>
          <p:cNvSpPr>
            <a:spLocks noGrp="1"/>
          </p:cNvSpPr>
          <p:nvPr>
            <p:ph sz="half" idx="1"/>
          </p:nvPr>
        </p:nvSpPr>
        <p:spPr>
          <a:xfrm>
            <a:off x="1338562" y="1595133"/>
            <a:ext cx="6478288" cy="2837529"/>
          </a:xfrm>
        </p:spPr>
        <p:txBody>
          <a:bodyPr>
            <a:normAutofit fontScale="85000" lnSpcReduction="20000"/>
          </a:bodyPr>
          <a:lstStyle/>
          <a:p>
            <a:pPr lvl="0"/>
            <a:r>
              <a:rPr lang="en-US" dirty="0"/>
              <a:t>Recognition from UC Davis Children’s Hospital for the staff’s lifesaving efforts, by way of a </a:t>
            </a:r>
            <a:r>
              <a:rPr lang="en-US" dirty="0">
                <a:solidFill>
                  <a:srgbClr val="C00000"/>
                </a:solidFill>
              </a:rPr>
              <a:t>framed Heart Safe School certificate and listing on the UC Davis Children’s Hospital website</a:t>
            </a:r>
            <a:r>
              <a:rPr lang="en-US" dirty="0"/>
              <a:t>.  Schools can also promote the Heart Safe School logo on official websites and social media sites.</a:t>
            </a:r>
          </a:p>
          <a:p>
            <a:pPr lvl="0"/>
            <a:r>
              <a:rPr lang="en-US" dirty="0"/>
              <a:t>A </a:t>
            </a:r>
            <a:r>
              <a:rPr lang="en-US" dirty="0">
                <a:solidFill>
                  <a:srgbClr val="C00000"/>
                </a:solidFill>
              </a:rPr>
              <a:t>letter from UC Davis Children’s Hospital </a:t>
            </a:r>
            <a:r>
              <a:rPr lang="en-US" dirty="0"/>
              <a:t>recognizing the school for its life saving efforts, for distribution to the district superintendent, students and families.</a:t>
            </a:r>
          </a:p>
          <a:p>
            <a:pPr lvl="0"/>
            <a:r>
              <a:rPr lang="en-US" dirty="0"/>
              <a:t>Contribution to </a:t>
            </a:r>
            <a:r>
              <a:rPr lang="en-US" dirty="0">
                <a:solidFill>
                  <a:srgbClr val="C00000"/>
                </a:solidFill>
              </a:rPr>
              <a:t>statewide and national research </a:t>
            </a:r>
            <a:r>
              <a:rPr lang="en-US" dirty="0"/>
              <a:t>on prevention of sudden cardiac death.</a:t>
            </a:r>
          </a:p>
        </p:txBody>
      </p:sp>
    </p:spTree>
    <p:extLst>
      <p:ext uri="{BB962C8B-B14F-4D97-AF65-F5344CB8AC3E}">
        <p14:creationId xmlns:p14="http://schemas.microsoft.com/office/powerpoint/2010/main" val="9609771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7CD1C-2DE9-4DE2-B43A-EC300CAA20FC}"/>
              </a:ext>
            </a:extLst>
          </p:cNvPr>
          <p:cNvSpPr>
            <a:spLocks noGrp="1"/>
          </p:cNvSpPr>
          <p:nvPr>
            <p:ph type="title"/>
          </p:nvPr>
        </p:nvSpPr>
        <p:spPr/>
        <p:txBody>
          <a:bodyPr/>
          <a:lstStyle/>
          <a:p>
            <a:r>
              <a:rPr lang="en-US" dirty="0"/>
              <a:t>Get the Word Out!</a:t>
            </a:r>
          </a:p>
        </p:txBody>
      </p:sp>
      <p:sp>
        <p:nvSpPr>
          <p:cNvPr id="3" name="Content Placeholder 2">
            <a:extLst>
              <a:ext uri="{FF2B5EF4-FFF2-40B4-BE49-F238E27FC236}">
                <a16:creationId xmlns:a16="http://schemas.microsoft.com/office/drawing/2014/main" id="{4AF4D33C-0B0E-444B-8633-269599827BE4}"/>
              </a:ext>
            </a:extLst>
          </p:cNvPr>
          <p:cNvSpPr>
            <a:spLocks noGrp="1"/>
          </p:cNvSpPr>
          <p:nvPr>
            <p:ph sz="half" idx="1"/>
          </p:nvPr>
        </p:nvSpPr>
        <p:spPr/>
        <p:txBody>
          <a:bodyPr>
            <a:normAutofit fontScale="70000" lnSpcReduction="20000"/>
          </a:bodyPr>
          <a:lstStyle/>
          <a:p>
            <a:r>
              <a:rPr lang="en-US" dirty="0"/>
              <a:t>Being prepared for a sudden cardiac emergency is an amazing accomplishment that should be shared with your community. Use our resources to do the following: </a:t>
            </a:r>
          </a:p>
          <a:p>
            <a:pPr lvl="0"/>
            <a:r>
              <a:rPr lang="en-US" dirty="0"/>
              <a:t>Send a </a:t>
            </a:r>
            <a:r>
              <a:rPr lang="en-US" u="sng" dirty="0">
                <a:hlinkClick r:id="rId2" tooltip="Sample Press Release"/>
              </a:rPr>
              <a:t>press release</a:t>
            </a:r>
            <a:r>
              <a:rPr lang="en-US" dirty="0"/>
              <a:t> about your school being Heart Safe</a:t>
            </a:r>
          </a:p>
          <a:p>
            <a:pPr lvl="0"/>
            <a:r>
              <a:rPr lang="en-US" dirty="0"/>
              <a:t>Send a </a:t>
            </a:r>
            <a:r>
              <a:rPr lang="en-US" u="sng" dirty="0">
                <a:hlinkClick r:id="rId3" tooltip="Sample Letter about PAD program"/>
              </a:rPr>
              <a:t>letter</a:t>
            </a:r>
            <a:r>
              <a:rPr lang="en-US" dirty="0"/>
              <a:t> to your students and families notifying them of your CPR/AED program and Heart Safe recognition</a:t>
            </a:r>
          </a:p>
          <a:p>
            <a:pPr lvl="0"/>
            <a:r>
              <a:rPr lang="en-US" dirty="0"/>
              <a:t>Invite local media outlets to cover one of the </a:t>
            </a:r>
            <a:r>
              <a:rPr lang="en-US" u="sng" dirty="0">
                <a:hlinkClick r:id="rId4" tooltip="Cardiac Emergency Drills"/>
              </a:rPr>
              <a:t>cardiac emergency drills</a:t>
            </a:r>
            <a:r>
              <a:rPr lang="en-US" dirty="0"/>
              <a:t> with your staff, to demonstrate how you practice your response and ensure everyone knows where the AED is located on your campus. </a:t>
            </a:r>
          </a:p>
        </p:txBody>
      </p:sp>
    </p:spTree>
    <p:extLst>
      <p:ext uri="{BB962C8B-B14F-4D97-AF65-F5344CB8AC3E}">
        <p14:creationId xmlns:p14="http://schemas.microsoft.com/office/powerpoint/2010/main" val="9833358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9" name="Picture 5" descr="Image result for california">
            <a:extLst>
              <a:ext uri="{FF2B5EF4-FFF2-40B4-BE49-F238E27FC236}">
                <a16:creationId xmlns:a16="http://schemas.microsoft.com/office/drawing/2014/main" id="{6784B122-F5DB-415C-ACA6-AC63974E7C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990" y="373105"/>
            <a:ext cx="9235440" cy="5716756"/>
          </a:xfrm>
          <a:prstGeom prst="rect">
            <a:avLst/>
          </a:prstGeom>
          <a:noFill/>
          <a:effectLst>
            <a:glow rad="127000">
              <a:schemeClr val="accent1">
                <a:alpha val="0"/>
              </a:schemeClr>
            </a:glow>
            <a:softEdge rad="635000"/>
          </a:effectLst>
          <a:extLst>
            <a:ext uri="{909E8E84-426E-40DD-AFC4-6F175D3DCCD1}">
              <a14:hiddenFill xmlns:a14="http://schemas.microsoft.com/office/drawing/2010/main">
                <a:solidFill>
                  <a:srgbClr val="FFFFFF"/>
                </a:solidFill>
              </a14:hiddenFill>
            </a:ext>
          </a:extLst>
        </p:spPr>
      </p:pic>
      <p:sp>
        <p:nvSpPr>
          <p:cNvPr id="23555" name="Title 1">
            <a:extLst>
              <a:ext uri="{FF2B5EF4-FFF2-40B4-BE49-F238E27FC236}">
                <a16:creationId xmlns:a16="http://schemas.microsoft.com/office/drawing/2014/main" id="{20327F74-0374-4E30-BB43-DD5610477DB3}"/>
              </a:ext>
            </a:extLst>
          </p:cNvPr>
          <p:cNvSpPr>
            <a:spLocks noGrp="1"/>
          </p:cNvSpPr>
          <p:nvPr>
            <p:ph type="title"/>
          </p:nvPr>
        </p:nvSpPr>
        <p:spPr bwMode="auto">
          <a:xfrm>
            <a:off x="1338263" y="785813"/>
            <a:ext cx="7539037" cy="5540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latin typeface="Verdana" panose="020B0604030504040204" pitchFamily="34" charset="0"/>
                <a:cs typeface="Verdana" panose="020B0604030504040204" pitchFamily="34" charset="0"/>
              </a:rPr>
              <a:t>California Assembly Bill 1719 </a:t>
            </a:r>
          </a:p>
        </p:txBody>
      </p:sp>
      <p:sp>
        <p:nvSpPr>
          <p:cNvPr id="3" name="Content Placeholder 2">
            <a:extLst>
              <a:ext uri="{FF2B5EF4-FFF2-40B4-BE49-F238E27FC236}">
                <a16:creationId xmlns:a16="http://schemas.microsoft.com/office/drawing/2014/main" id="{3C191AA5-C128-4865-9C48-70481883871A}"/>
              </a:ext>
            </a:extLst>
          </p:cNvPr>
          <p:cNvSpPr>
            <a:spLocks noGrp="1"/>
          </p:cNvSpPr>
          <p:nvPr>
            <p:ph sz="half" idx="1"/>
          </p:nvPr>
        </p:nvSpPr>
        <p:spPr>
          <a:xfrm>
            <a:off x="1073150" y="1549400"/>
            <a:ext cx="6838950" cy="3098800"/>
          </a:xfrm>
        </p:spPr>
        <p:txBody>
          <a:bodyPr vert="horz" wrap="square" lIns="91440" tIns="45720" rIns="91440" bIns="45720" numCol="1" anchor="t" anchorCtr="0" compatLnSpc="1">
            <a:prstTxWarp prst="textNoShape">
              <a:avLst/>
            </a:prstTxWarp>
            <a:normAutofit fontScale="55000" lnSpcReduction="20000"/>
          </a:bodyPr>
          <a:lstStyle/>
          <a:p>
            <a:pPr>
              <a:lnSpc>
                <a:spcPct val="160000"/>
              </a:lnSpc>
              <a:spcBef>
                <a:spcPts val="600"/>
              </a:spcBef>
              <a:spcAft>
                <a:spcPts val="800"/>
              </a:spcAft>
              <a:buFont typeface="Wingdings" charset="2"/>
              <a:buChar char="§"/>
              <a:defRPr/>
            </a:pPr>
            <a:r>
              <a:rPr lang="en-US" altLang="en-US" sz="1800" dirty="0">
                <a:latin typeface="Verdana" charset="0"/>
              </a:rPr>
              <a:t>Commencing the 2018-2019 school year, if a school district or charter requires a course in health education for graduation from high school, the district or charter shall include instruction in performing compression-only cardiopulmonary resuscitation (CPR).</a:t>
            </a:r>
          </a:p>
          <a:p>
            <a:pPr>
              <a:lnSpc>
                <a:spcPct val="160000"/>
              </a:lnSpc>
              <a:spcBef>
                <a:spcPts val="600"/>
              </a:spcBef>
              <a:spcAft>
                <a:spcPts val="800"/>
              </a:spcAft>
              <a:buFont typeface="Wingdings" charset="2"/>
              <a:buChar char="§"/>
              <a:defRPr/>
            </a:pPr>
            <a:r>
              <a:rPr lang="en-US" altLang="en-US" sz="1800" dirty="0">
                <a:latin typeface="Verdana" charset="0"/>
              </a:rPr>
              <a:t> Information on the use and importance of an automated external defibrillator (AED) is also recommended for inclusion. </a:t>
            </a:r>
          </a:p>
          <a:p>
            <a:pPr>
              <a:lnSpc>
                <a:spcPct val="160000"/>
              </a:lnSpc>
              <a:spcBef>
                <a:spcPts val="600"/>
              </a:spcBef>
              <a:spcAft>
                <a:spcPts val="800"/>
              </a:spcAft>
              <a:buFont typeface="Wingdings" charset="2"/>
              <a:buChar char="§"/>
              <a:defRPr/>
            </a:pPr>
            <a:r>
              <a:rPr lang="en-US" altLang="en-US" sz="1800" dirty="0">
                <a:latin typeface="Verdana" charset="0"/>
              </a:rPr>
              <a:t>Any individual or organization that supports or supervises the instruction of pupils, in compression-only CPR or the use of an AED pursuant to the bill, shall not be liable for any civil damages, providing there is no gross negligence or intentional misconduct. </a:t>
            </a:r>
          </a:p>
          <a:p>
            <a:pPr>
              <a:lnSpc>
                <a:spcPct val="160000"/>
              </a:lnSpc>
              <a:spcBef>
                <a:spcPts val="600"/>
              </a:spcBef>
              <a:spcAft>
                <a:spcPts val="800"/>
              </a:spcAft>
              <a:buFont typeface="Wingdings" charset="2"/>
              <a:buChar char="§"/>
              <a:defRPr/>
            </a:pPr>
            <a:r>
              <a:rPr lang="en-US" altLang="en-US" sz="1800" dirty="0">
                <a:latin typeface="Verdana" charset="0"/>
              </a:rPr>
              <a:t>AB 1719 encourages implementation of its mandates via the most cost-effective means possible.  </a:t>
            </a:r>
          </a:p>
          <a:p>
            <a:pPr>
              <a:lnSpc>
                <a:spcPct val="80000"/>
              </a:lnSpc>
              <a:buFont typeface="Wingdings" charset="2"/>
              <a:buChar char="§"/>
              <a:defRPr/>
            </a:pPr>
            <a:endParaRPr lang="en-US" altLang="en-US" sz="1300" dirty="0">
              <a:latin typeface="Verdana"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9" name="Picture 5" descr="Image result for california">
            <a:extLst>
              <a:ext uri="{FF2B5EF4-FFF2-40B4-BE49-F238E27FC236}">
                <a16:creationId xmlns:a16="http://schemas.microsoft.com/office/drawing/2014/main" id="{6784B122-F5DB-415C-ACA6-AC63974E7C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990" y="373105"/>
            <a:ext cx="9235440" cy="5716756"/>
          </a:xfrm>
          <a:prstGeom prst="rect">
            <a:avLst/>
          </a:prstGeom>
          <a:noFill/>
          <a:effectLst>
            <a:glow rad="127000">
              <a:schemeClr val="accent1">
                <a:alpha val="0"/>
              </a:schemeClr>
            </a:glow>
            <a:softEdge rad="635000"/>
          </a:effectLst>
          <a:extLst>
            <a:ext uri="{909E8E84-426E-40DD-AFC4-6F175D3DCCD1}">
              <a14:hiddenFill xmlns:a14="http://schemas.microsoft.com/office/drawing/2010/main">
                <a:solidFill>
                  <a:srgbClr val="FFFFFF"/>
                </a:solidFill>
              </a14:hiddenFill>
            </a:ext>
          </a:extLst>
        </p:spPr>
      </p:pic>
      <p:sp>
        <p:nvSpPr>
          <p:cNvPr id="23555" name="Title 1">
            <a:extLst>
              <a:ext uri="{FF2B5EF4-FFF2-40B4-BE49-F238E27FC236}">
                <a16:creationId xmlns:a16="http://schemas.microsoft.com/office/drawing/2014/main" id="{20327F74-0374-4E30-BB43-DD5610477DB3}"/>
              </a:ext>
            </a:extLst>
          </p:cNvPr>
          <p:cNvSpPr>
            <a:spLocks noGrp="1"/>
          </p:cNvSpPr>
          <p:nvPr>
            <p:ph type="title"/>
          </p:nvPr>
        </p:nvSpPr>
        <p:spPr bwMode="auto">
          <a:xfrm>
            <a:off x="1338263" y="785813"/>
            <a:ext cx="7539037" cy="5540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Verdana" panose="020B0604030504040204" pitchFamily="34" charset="0"/>
                <a:cs typeface="Verdana" panose="020B0604030504040204" pitchFamily="34" charset="0"/>
              </a:rPr>
              <a:t>California Assembly Bill 2009 </a:t>
            </a:r>
          </a:p>
        </p:txBody>
      </p:sp>
      <p:sp>
        <p:nvSpPr>
          <p:cNvPr id="3" name="Content Placeholder 2">
            <a:extLst>
              <a:ext uri="{FF2B5EF4-FFF2-40B4-BE49-F238E27FC236}">
                <a16:creationId xmlns:a16="http://schemas.microsoft.com/office/drawing/2014/main" id="{3C191AA5-C128-4865-9C48-70481883871A}"/>
              </a:ext>
            </a:extLst>
          </p:cNvPr>
          <p:cNvSpPr>
            <a:spLocks noGrp="1"/>
          </p:cNvSpPr>
          <p:nvPr>
            <p:ph sz="half" idx="1"/>
          </p:nvPr>
        </p:nvSpPr>
        <p:spPr>
          <a:xfrm>
            <a:off x="1073150" y="1549400"/>
            <a:ext cx="6838950" cy="3098800"/>
          </a:xfrm>
        </p:spPr>
        <p:txBody>
          <a:bodyPr vert="horz" wrap="square" lIns="91440" tIns="45720" rIns="91440" bIns="45720" numCol="1" anchor="t" anchorCtr="0" compatLnSpc="1">
            <a:prstTxWarp prst="textNoShape">
              <a:avLst/>
            </a:prstTxWarp>
            <a:normAutofit/>
          </a:bodyPr>
          <a:lstStyle/>
          <a:p>
            <a:pPr marL="0" indent="0">
              <a:lnSpc>
                <a:spcPct val="200000"/>
              </a:lnSpc>
              <a:buNone/>
              <a:defRPr/>
            </a:pPr>
            <a:r>
              <a:rPr lang="en-US" sz="1000" dirty="0"/>
              <a:t>Amendment to the California Education Code and requires school district’s and charter schools electing to offer any interscholastic athletic program to: Adopt an emergency action plan including sudden cardiac arrest response, acquire at least one AED per school with placement being from 3 - 5 minutes of a sudden cardiac arrest emergency, have AEDs available for trainers and coaches at athletic events and campus activities, properly maintain and inspect school AEDs.</a:t>
            </a:r>
            <a:endParaRPr lang="en-US" altLang="en-US" sz="1000" dirty="0">
              <a:latin typeface="Verdana" charset="0"/>
            </a:endParaRPr>
          </a:p>
        </p:txBody>
      </p:sp>
    </p:spTree>
    <p:extLst>
      <p:ext uri="{BB962C8B-B14F-4D97-AF65-F5344CB8AC3E}">
        <p14:creationId xmlns:p14="http://schemas.microsoft.com/office/powerpoint/2010/main" val="1799961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9" name="Picture 5" descr="Image result for california">
            <a:extLst>
              <a:ext uri="{FF2B5EF4-FFF2-40B4-BE49-F238E27FC236}">
                <a16:creationId xmlns:a16="http://schemas.microsoft.com/office/drawing/2014/main" id="{45A7EC3F-5C70-4D12-A74E-E0F1C22368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990" y="373105"/>
            <a:ext cx="9235440" cy="5716756"/>
          </a:xfrm>
          <a:prstGeom prst="rect">
            <a:avLst/>
          </a:prstGeom>
          <a:noFill/>
          <a:effectLst>
            <a:glow rad="127000">
              <a:schemeClr val="accent1">
                <a:alpha val="0"/>
              </a:schemeClr>
            </a:glow>
            <a:softEdge rad="635000"/>
          </a:effectLst>
          <a:extLst>
            <a:ext uri="{909E8E84-426E-40DD-AFC4-6F175D3DCCD1}">
              <a14:hiddenFill xmlns:a14="http://schemas.microsoft.com/office/drawing/2010/main">
                <a:solidFill>
                  <a:srgbClr val="FFFFFF"/>
                </a:solidFill>
              </a14:hiddenFill>
            </a:ext>
          </a:extLst>
        </p:spPr>
      </p:pic>
      <p:sp>
        <p:nvSpPr>
          <p:cNvPr id="25603" name="Title 1">
            <a:extLst>
              <a:ext uri="{FF2B5EF4-FFF2-40B4-BE49-F238E27FC236}">
                <a16:creationId xmlns:a16="http://schemas.microsoft.com/office/drawing/2014/main" id="{8F151F87-492C-4050-A0EB-E18B1FE1E9D8}"/>
              </a:ext>
            </a:extLst>
          </p:cNvPr>
          <p:cNvSpPr>
            <a:spLocks noGrp="1"/>
          </p:cNvSpPr>
          <p:nvPr>
            <p:ph type="title"/>
          </p:nvPr>
        </p:nvSpPr>
        <p:spPr bwMode="auto">
          <a:xfrm>
            <a:off x="1338263" y="785813"/>
            <a:ext cx="7539037" cy="5540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latin typeface="Verdana" panose="020B0604030504040204" pitchFamily="34" charset="0"/>
                <a:cs typeface="Verdana" panose="020B0604030504040204" pitchFamily="34" charset="0"/>
              </a:rPr>
              <a:t>California Assembly Bill 1639 </a:t>
            </a:r>
          </a:p>
        </p:txBody>
      </p:sp>
      <p:sp>
        <p:nvSpPr>
          <p:cNvPr id="25604" name="Content Placeholder 2">
            <a:extLst>
              <a:ext uri="{FF2B5EF4-FFF2-40B4-BE49-F238E27FC236}">
                <a16:creationId xmlns:a16="http://schemas.microsoft.com/office/drawing/2014/main" id="{72063884-C45C-456B-A2B6-3F23E5DFEBDB}"/>
              </a:ext>
            </a:extLst>
          </p:cNvPr>
          <p:cNvSpPr>
            <a:spLocks noGrp="1"/>
          </p:cNvSpPr>
          <p:nvPr>
            <p:ph sz="half" idx="1"/>
          </p:nvPr>
        </p:nvSpPr>
        <p:spPr bwMode="auto">
          <a:xfrm>
            <a:off x="1073150" y="1447800"/>
            <a:ext cx="6838950" cy="3200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p>
            <a:pPr>
              <a:lnSpc>
                <a:spcPct val="150000"/>
              </a:lnSpc>
              <a:spcBef>
                <a:spcPts val="600"/>
              </a:spcBef>
              <a:spcAft>
                <a:spcPts val="800"/>
              </a:spcAft>
            </a:pPr>
            <a:r>
              <a:rPr lang="en-US" altLang="en-US" sz="900">
                <a:latin typeface="Verdana" panose="020B0604030504040204" pitchFamily="34" charset="0"/>
                <a:cs typeface="Verdana" panose="020B0604030504040204" pitchFamily="34" charset="0"/>
              </a:rPr>
              <a:t>CA State Department of Education must post on its Internet Web site guidelines, videos, and an information sheet on sudden cardiac arrest symptoms and warning signs, and other relevant materials relating to sudden cardiac arrest</a:t>
            </a:r>
          </a:p>
          <a:p>
            <a:pPr>
              <a:lnSpc>
                <a:spcPct val="150000"/>
              </a:lnSpc>
              <a:spcBef>
                <a:spcPts val="600"/>
              </a:spcBef>
              <a:spcAft>
                <a:spcPts val="800"/>
              </a:spcAft>
            </a:pPr>
            <a:r>
              <a:rPr lang="en-US" altLang="en-US" sz="900">
                <a:latin typeface="Verdana" panose="020B0604030504040204" pitchFamily="34" charset="0"/>
                <a:cs typeface="Verdana" panose="020B0604030504040204" pitchFamily="34" charset="0"/>
              </a:rPr>
              <a:t>In California public and private schools, pupils who elect to conduct athletic activities, and the pupil’s parent or guardian, must sign and return an acknowledgment of receipt of information on sudden cardiac arrest symptoms and warning signs. This must occur each school year before the pupil participates in an athletic activity.</a:t>
            </a:r>
          </a:p>
          <a:p>
            <a:pPr>
              <a:lnSpc>
                <a:spcPct val="150000"/>
              </a:lnSpc>
              <a:spcBef>
                <a:spcPts val="600"/>
              </a:spcBef>
              <a:spcAft>
                <a:spcPts val="800"/>
              </a:spcAft>
            </a:pPr>
            <a:r>
              <a:rPr lang="en-US" altLang="en-US" sz="900">
                <a:latin typeface="Verdana" panose="020B0604030504040204" pitchFamily="34" charset="0"/>
                <a:cs typeface="Verdana" panose="020B0604030504040204" pitchFamily="34" charset="0"/>
              </a:rPr>
              <a:t>School athletic directors, athletic trainers, coaches or authorized person, as defined, must remove from participation a pupil who passes out or faints while participating in or immediately following an athletic activity. </a:t>
            </a:r>
          </a:p>
          <a:p>
            <a:pPr>
              <a:lnSpc>
                <a:spcPct val="150000"/>
              </a:lnSpc>
              <a:spcBef>
                <a:spcPts val="600"/>
              </a:spcBef>
              <a:spcAft>
                <a:spcPts val="800"/>
              </a:spcAft>
            </a:pPr>
            <a:r>
              <a:rPr lang="en-US" altLang="en-US" sz="900">
                <a:latin typeface="Verdana" panose="020B0604030504040204" pitchFamily="34" charset="0"/>
                <a:cs typeface="Verdana" panose="020B0604030504040204" pitchFamily="34" charset="0"/>
              </a:rPr>
              <a:t>The coach of an athletic activity is required to complete a sudden cardiac arrest training course every other school year. Commencing July 1, 2019, penalties will be imposed for coaches who fail to complete a sudden cardiac arrest training course, as specified.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FBB1EABF-C4FC-4927-998C-2A0473A074F6}"/>
              </a:ext>
            </a:extLst>
          </p:cNvPr>
          <p:cNvSpPr>
            <a:spLocks noGrp="1"/>
          </p:cNvSpPr>
          <p:nvPr>
            <p:ph type="title"/>
          </p:nvPr>
        </p:nvSpPr>
        <p:spPr bwMode="auto">
          <a:xfrm>
            <a:off x="1060451" y="785813"/>
            <a:ext cx="6664052" cy="5540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Verdana" panose="020B0604030504040204" pitchFamily="34" charset="0"/>
                <a:cs typeface="Verdana" panose="020B0604030504040204" pitchFamily="34" charset="0"/>
              </a:rPr>
              <a:t>	</a:t>
            </a:r>
            <a:r>
              <a:rPr lang="en-US" altLang="en-US" dirty="0">
                <a:latin typeface="+mj-lt"/>
                <a:cs typeface="Verdana" panose="020B0604030504040204" pitchFamily="34" charset="0"/>
              </a:rPr>
              <a:t>Today’s Agenda:</a:t>
            </a:r>
          </a:p>
        </p:txBody>
      </p:sp>
      <p:sp>
        <p:nvSpPr>
          <p:cNvPr id="5123" name="Content Placeholder 2">
            <a:extLst>
              <a:ext uri="{FF2B5EF4-FFF2-40B4-BE49-F238E27FC236}">
                <a16:creationId xmlns:a16="http://schemas.microsoft.com/office/drawing/2014/main" id="{A0AF3684-88B2-49C1-AA7C-2F6A060C4D6B}"/>
              </a:ext>
            </a:extLst>
          </p:cNvPr>
          <p:cNvSpPr>
            <a:spLocks noGrp="1"/>
          </p:cNvSpPr>
          <p:nvPr>
            <p:ph sz="half" idx="1"/>
          </p:nvPr>
        </p:nvSpPr>
        <p:spPr bwMode="auto">
          <a:xfrm>
            <a:off x="1060450" y="1595438"/>
            <a:ext cx="6958013" cy="28670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20000"/>
          </a:bodyPr>
          <a:lstStyle/>
          <a:p>
            <a:pPr marL="0" indent="0">
              <a:spcBef>
                <a:spcPts val="0"/>
              </a:spcBef>
              <a:buSzPct val="25000"/>
              <a:buNone/>
            </a:pPr>
            <a:r>
              <a:rPr lang="en-US" sz="2200" dirty="0">
                <a:latin typeface="+mn-lt"/>
              </a:rPr>
              <a:t>Introduce Project ADAM and the issue of Sudden Cardiac Arrest (SCA)</a:t>
            </a:r>
          </a:p>
          <a:p>
            <a:pPr marL="0" indent="0">
              <a:spcBef>
                <a:spcPts val="0"/>
              </a:spcBef>
              <a:buSzPct val="25000"/>
              <a:buNone/>
            </a:pPr>
            <a:endParaRPr lang="en-US" sz="2200" dirty="0">
              <a:latin typeface="+mn-lt"/>
            </a:endParaRPr>
          </a:p>
          <a:p>
            <a:pPr marL="0" indent="0">
              <a:buSzPct val="25000"/>
              <a:buNone/>
            </a:pPr>
            <a:r>
              <a:rPr lang="en-US" sz="2200" dirty="0">
                <a:latin typeface="+mn-lt"/>
              </a:rPr>
              <a:t>Identify the steps to achieve and maintain Project ADAM Heart Safe School Designation</a:t>
            </a:r>
          </a:p>
          <a:p>
            <a:pPr marL="0" indent="0">
              <a:buSzPct val="25000"/>
              <a:buNone/>
            </a:pPr>
            <a:endParaRPr lang="en-US" sz="2200" dirty="0">
              <a:latin typeface="+mn-lt"/>
            </a:endParaRPr>
          </a:p>
          <a:p>
            <a:pPr marL="0" indent="0">
              <a:buSzPct val="25000"/>
              <a:buNone/>
            </a:pPr>
            <a:r>
              <a:rPr lang="en-US" sz="2200" dirty="0">
                <a:latin typeface="+mn-lt"/>
              </a:rPr>
              <a:t>Identify the resources available to assist in strengthening Cardiac Emergency Preparedness in your school</a:t>
            </a:r>
          </a:p>
          <a:p>
            <a:pPr>
              <a:lnSpc>
                <a:spcPct val="90000"/>
              </a:lnSpc>
              <a:buFont typeface="Wingdings" charset="2"/>
              <a:buChar char="§"/>
              <a:defRPr/>
            </a:pPr>
            <a:endParaRPr lang="en-US" altLang="en-US" dirty="0">
              <a:latin typeface="Verdana" charset="0"/>
              <a:cs typeface="Verdana" charset="0"/>
            </a:endParaRPr>
          </a:p>
          <a:p>
            <a:pPr>
              <a:lnSpc>
                <a:spcPct val="90000"/>
              </a:lnSpc>
              <a:buFont typeface="Wingdings" charset="2"/>
              <a:buChar char="§"/>
              <a:defRPr/>
            </a:pPr>
            <a:endParaRPr lang="en-US" altLang="en-US" dirty="0">
              <a:latin typeface="Verdana" charset="0"/>
              <a:cs typeface="Verdana"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61296-B04C-42C4-B807-E7D0E08680F3}"/>
              </a:ext>
            </a:extLst>
          </p:cNvPr>
          <p:cNvSpPr>
            <a:spLocks noGrp="1"/>
          </p:cNvSpPr>
          <p:nvPr>
            <p:ph type="title"/>
          </p:nvPr>
        </p:nvSpPr>
        <p:spPr/>
        <p:txBody>
          <a:bodyPr/>
          <a:lstStyle/>
          <a:p>
            <a:r>
              <a:rPr lang="en-US" dirty="0"/>
              <a:t>Resources and Templates Available</a:t>
            </a:r>
          </a:p>
        </p:txBody>
      </p:sp>
      <p:sp>
        <p:nvSpPr>
          <p:cNvPr id="3" name="Content Placeholder 2">
            <a:extLst>
              <a:ext uri="{FF2B5EF4-FFF2-40B4-BE49-F238E27FC236}">
                <a16:creationId xmlns:a16="http://schemas.microsoft.com/office/drawing/2014/main" id="{6EED048B-3954-4C57-B180-29142441D554}"/>
              </a:ext>
            </a:extLst>
          </p:cNvPr>
          <p:cNvSpPr>
            <a:spLocks noGrp="1"/>
          </p:cNvSpPr>
          <p:nvPr>
            <p:ph sz="half" idx="1"/>
          </p:nvPr>
        </p:nvSpPr>
        <p:spPr/>
        <p:txBody>
          <a:bodyPr>
            <a:normAutofit fontScale="92500" lnSpcReduction="10000"/>
          </a:bodyPr>
          <a:lstStyle/>
          <a:p>
            <a:pPr marL="0" indent="0">
              <a:buNone/>
            </a:pPr>
            <a:r>
              <a:rPr lang="en-US" dirty="0"/>
              <a:t>Visit </a:t>
            </a:r>
            <a:r>
              <a:rPr lang="en-US" dirty="0">
                <a:hlinkClick r:id="rId2"/>
              </a:rPr>
              <a:t>www.projectadam.com</a:t>
            </a:r>
            <a:r>
              <a:rPr lang="en-US" dirty="0"/>
              <a:t>: </a:t>
            </a:r>
          </a:p>
          <a:p>
            <a:pPr>
              <a:buFont typeface="Wingdings" panose="05000000000000000000" pitchFamily="2" charset="2"/>
              <a:buChar char="Ø"/>
            </a:pPr>
            <a:r>
              <a:rPr lang="en-US" dirty="0"/>
              <a:t>CERP templates</a:t>
            </a:r>
          </a:p>
          <a:p>
            <a:pPr>
              <a:buFont typeface="Wingdings" panose="05000000000000000000" pitchFamily="2" charset="2"/>
              <a:buChar char="Ø"/>
            </a:pPr>
            <a:r>
              <a:rPr lang="en-US" dirty="0"/>
              <a:t>Drills</a:t>
            </a:r>
          </a:p>
          <a:p>
            <a:pPr>
              <a:buFont typeface="Wingdings" panose="05000000000000000000" pitchFamily="2" charset="2"/>
              <a:buChar char="Ø"/>
            </a:pPr>
            <a:r>
              <a:rPr lang="en-US" dirty="0"/>
              <a:t>Letter templates</a:t>
            </a:r>
          </a:p>
          <a:p>
            <a:pPr>
              <a:buFont typeface="Wingdings" panose="05000000000000000000" pitchFamily="2" charset="2"/>
              <a:buChar char="Ø"/>
            </a:pPr>
            <a:r>
              <a:rPr lang="en-US" dirty="0"/>
              <a:t>Training Logs</a:t>
            </a:r>
          </a:p>
          <a:p>
            <a:pPr>
              <a:buFont typeface="Wingdings" panose="05000000000000000000" pitchFamily="2" charset="2"/>
              <a:buChar char="Ø"/>
            </a:pPr>
            <a:r>
              <a:rPr lang="en-US" dirty="0"/>
              <a:t>AED Maintenance Logs</a:t>
            </a:r>
          </a:p>
          <a:p>
            <a:pPr>
              <a:buFont typeface="Wingdings" panose="05000000000000000000" pitchFamily="2" charset="2"/>
              <a:buChar char="Ø"/>
            </a:pPr>
            <a:r>
              <a:rPr lang="en-US" dirty="0"/>
              <a:t>ETC…..</a:t>
            </a:r>
          </a:p>
        </p:txBody>
      </p:sp>
    </p:spTree>
    <p:extLst>
      <p:ext uri="{BB962C8B-B14F-4D97-AF65-F5344CB8AC3E}">
        <p14:creationId xmlns:p14="http://schemas.microsoft.com/office/powerpoint/2010/main" val="37188778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1" name="Picture 7" descr="C:\Users\alindgren\AppData\Local\Microsoft\Windows\Temporary Internet Files\Content.Outlook\L11408OM\FBA932D3-1815-4139-9716-30D7282358C4 (2).JPG">
            <a:extLst>
              <a:ext uri="{FF2B5EF4-FFF2-40B4-BE49-F238E27FC236}">
                <a16:creationId xmlns:a16="http://schemas.microsoft.com/office/drawing/2014/main" id="{8BD64D8F-44DC-4FE2-9861-ABCC01787FC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61" t="10153" r="38248" b="16302"/>
          <a:stretch/>
        </p:blipFill>
        <p:spPr bwMode="auto">
          <a:xfrm rot="16200000" flipH="1" flipV="1">
            <a:off x="5755560" y="2139950"/>
            <a:ext cx="2954180" cy="282448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16388" name="Picture 4" descr="C:\Users\alindgren\AppData\Local\Microsoft\Windows\Temporary Internet Files\Content.Outlook\L11408OM\file-1.jpeg">
            <a:extLst>
              <a:ext uri="{FF2B5EF4-FFF2-40B4-BE49-F238E27FC236}">
                <a16:creationId xmlns:a16="http://schemas.microsoft.com/office/drawing/2014/main" id="{97B94038-341D-446D-BFDC-E9D04F8037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7050" y="2125980"/>
            <a:ext cx="4023360" cy="301752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16390" name="Picture 6" descr="C:\Users\alindgren\AppData\Local\Microsoft\Windows\Temporary Internet Files\Content.Outlook\L11408OM\file-1 (6).jpeg">
            <a:extLst>
              <a:ext uri="{FF2B5EF4-FFF2-40B4-BE49-F238E27FC236}">
                <a16:creationId xmlns:a16="http://schemas.microsoft.com/office/drawing/2014/main" id="{5FDBAF4C-4B07-4502-B297-F425D68B45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5570" y="309800"/>
            <a:ext cx="3535680" cy="206010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6392" name="Picture 8" descr="C:\Users\alindgren\AppData\Local\Microsoft\Windows\Temporary Internet Files\Content.Outlook\L11408OM\file-1 (5).jpeg">
            <a:extLst>
              <a:ext uri="{FF2B5EF4-FFF2-40B4-BE49-F238E27FC236}">
                <a16:creationId xmlns:a16="http://schemas.microsoft.com/office/drawing/2014/main" id="{139A2365-073D-4F7A-B076-4CDC9903F7F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260" t="1" r="26835" b="1455"/>
          <a:stretch/>
        </p:blipFill>
        <p:spPr bwMode="auto">
          <a:xfrm>
            <a:off x="3183890" y="139700"/>
            <a:ext cx="2011680" cy="252413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16393" name="Picture 9" descr="C:\Users\alindgren\AppData\Local\Microsoft\Windows\Temporary Internet Files\Content.Outlook\L11408OM\64AF4C4D-45BB-43A4-8795-CD79FBB0FA1C (2).JPG">
            <a:extLst>
              <a:ext uri="{FF2B5EF4-FFF2-40B4-BE49-F238E27FC236}">
                <a16:creationId xmlns:a16="http://schemas.microsoft.com/office/drawing/2014/main" id="{7CAEAB0A-4FCA-4500-9324-3E6C29E5DF2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627" t="57225" r="37158" b="1"/>
          <a:stretch/>
        </p:blipFill>
        <p:spPr bwMode="auto">
          <a:xfrm rot="5400000">
            <a:off x="-453390" y="2416810"/>
            <a:ext cx="3079750" cy="178943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16389" name="Picture 5" descr="C:\Users\alindgren\AppData\Local\Microsoft\Windows\Temporary Internet Files\Content.Outlook\L11408OM\file-1 (4).jpeg">
            <a:extLst>
              <a:ext uri="{FF2B5EF4-FFF2-40B4-BE49-F238E27FC236}">
                <a16:creationId xmlns:a16="http://schemas.microsoft.com/office/drawing/2014/main" id="{6D327486-E427-44FE-89F1-0D97E76567E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2645" t="13983"/>
          <a:stretch/>
        </p:blipFill>
        <p:spPr bwMode="auto">
          <a:xfrm>
            <a:off x="792480" y="201315"/>
            <a:ext cx="2377440" cy="2277069"/>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Content Placeholder 2">
            <a:extLst>
              <a:ext uri="{FF2B5EF4-FFF2-40B4-BE49-F238E27FC236}">
                <a16:creationId xmlns:a16="http://schemas.microsoft.com/office/drawing/2014/main" id="{350A802C-9010-47D1-990B-FA02F3490A33}"/>
              </a:ext>
            </a:extLst>
          </p:cNvPr>
          <p:cNvSpPr>
            <a:spLocks noGrp="1"/>
          </p:cNvSpPr>
          <p:nvPr>
            <p:ph sz="half" idx="1"/>
          </p:nvPr>
        </p:nvSpPr>
        <p:spPr bwMode="auto">
          <a:xfrm>
            <a:off x="1128713" y="1284288"/>
            <a:ext cx="6478587" cy="2684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buFont typeface="Wingdings" panose="05000000000000000000" pitchFamily="2" charset="2"/>
              <a:buNone/>
            </a:pPr>
            <a:endParaRPr lang="en-US" altLang="en-US">
              <a:latin typeface="Verdana" panose="020B0604030504040204" pitchFamily="34" charset="0"/>
              <a:cs typeface="Verdana" panose="020B0604030504040204" pitchFamily="34" charset="0"/>
            </a:endParaRPr>
          </a:p>
          <a:p>
            <a:pPr marL="0" indent="0" algn="ctr">
              <a:buFont typeface="Wingdings" panose="05000000000000000000" pitchFamily="2" charset="2"/>
              <a:buNone/>
            </a:pPr>
            <a:r>
              <a:rPr lang="en-US" altLang="en-US" sz="2800">
                <a:latin typeface="Verdana" panose="020B0604030504040204" pitchFamily="34" charset="0"/>
                <a:cs typeface="Verdana" panose="020B0604030504040204" pitchFamily="34" charset="0"/>
              </a:rPr>
              <a:t>Thank You</a:t>
            </a:r>
          </a:p>
        </p:txBody>
      </p:sp>
      <p:pic>
        <p:nvPicPr>
          <p:cNvPr id="34819" name="Picture 4" descr="S:\HBC\PedsCard\Amber\Project ADAM\Project ADAM Sac\Logos\ProjADAM-Sacramento.jpg">
            <a:extLst>
              <a:ext uri="{FF2B5EF4-FFF2-40B4-BE49-F238E27FC236}">
                <a16:creationId xmlns:a16="http://schemas.microsoft.com/office/drawing/2014/main" id="{B091E650-F9DB-4FF4-A145-A5AE571155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3188" y="2662238"/>
            <a:ext cx="37433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2996D9D4-3991-4EF0-BE66-A0803643E4FA}"/>
              </a:ext>
            </a:extLst>
          </p:cNvPr>
          <p:cNvSpPr>
            <a:spLocks noGrp="1"/>
          </p:cNvSpPr>
          <p:nvPr>
            <p:ph type="title"/>
          </p:nvPr>
        </p:nvSpPr>
        <p:spPr bwMode="auto">
          <a:xfrm>
            <a:off x="1338263" y="831397"/>
            <a:ext cx="7539037" cy="5540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Verdana" panose="020B0604030504040204" pitchFamily="34" charset="0"/>
                <a:cs typeface="Verdana" panose="020B0604030504040204" pitchFamily="34" charset="0"/>
              </a:rPr>
              <a:t>What is Project ADAM? </a:t>
            </a:r>
          </a:p>
        </p:txBody>
      </p:sp>
      <p:sp>
        <p:nvSpPr>
          <p:cNvPr id="6147" name="Content Placeholder 2">
            <a:extLst>
              <a:ext uri="{FF2B5EF4-FFF2-40B4-BE49-F238E27FC236}">
                <a16:creationId xmlns:a16="http://schemas.microsoft.com/office/drawing/2014/main" id="{ED573DF0-FB17-4BD1-BECE-2B94DC65361B}"/>
              </a:ext>
            </a:extLst>
          </p:cNvPr>
          <p:cNvSpPr>
            <a:spLocks noGrp="1"/>
          </p:cNvSpPr>
          <p:nvPr>
            <p:ph sz="half" idx="1"/>
          </p:nvPr>
        </p:nvSpPr>
        <p:spPr bwMode="auto">
          <a:xfrm>
            <a:off x="969963" y="1476375"/>
            <a:ext cx="6478587" cy="32416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10000"/>
          </a:bodyPr>
          <a:lstStyle/>
          <a:p>
            <a:pPr marL="0" indent="0">
              <a:buNone/>
              <a:defRPr/>
            </a:pPr>
            <a:r>
              <a:rPr lang="en-US" altLang="en-US" sz="1900" dirty="0">
                <a:latin typeface="+mn-lt"/>
                <a:cs typeface="Verdana" charset="0"/>
              </a:rPr>
              <a:t>Who was Adam </a:t>
            </a:r>
            <a:r>
              <a:rPr lang="en-US" altLang="en-US" sz="1900" dirty="0" err="1">
                <a:latin typeface="+mn-lt"/>
                <a:cs typeface="Verdana" charset="0"/>
              </a:rPr>
              <a:t>Lamel</a:t>
            </a:r>
            <a:r>
              <a:rPr lang="en-US" altLang="en-US" sz="1900" dirty="0">
                <a:latin typeface="+mn-lt"/>
                <a:cs typeface="Verdana" charset="0"/>
              </a:rPr>
              <a:t>? </a:t>
            </a:r>
          </a:p>
          <a:p>
            <a:pPr>
              <a:defRPr/>
            </a:pPr>
            <a:r>
              <a:rPr lang="en-US" altLang="en-US" sz="1900" dirty="0">
                <a:latin typeface="+mn-lt"/>
                <a:cs typeface="Verdana" charset="0"/>
              </a:rPr>
              <a:t>	</a:t>
            </a:r>
            <a:r>
              <a:rPr lang="en-US" altLang="en-US" sz="1600" dirty="0">
                <a:latin typeface="+mn-lt"/>
                <a:cs typeface="Verdana" charset="0"/>
              </a:rPr>
              <a:t>1999 in Grafton, WI a 17 year old student collapsed on the basketball court</a:t>
            </a:r>
          </a:p>
          <a:p>
            <a:pPr>
              <a:defRPr/>
            </a:pPr>
            <a:r>
              <a:rPr lang="en-US" altLang="en-US" sz="1600" dirty="0">
                <a:latin typeface="+mn-lt"/>
                <a:cs typeface="Verdana" charset="0"/>
              </a:rPr>
              <a:t>	CPR was initiated and 911 called</a:t>
            </a:r>
          </a:p>
          <a:p>
            <a:pPr>
              <a:defRPr/>
            </a:pPr>
            <a:r>
              <a:rPr lang="en-US" altLang="en-US" sz="1600" dirty="0">
                <a:latin typeface="+mn-lt"/>
                <a:cs typeface="Verdana" charset="0"/>
              </a:rPr>
              <a:t>	NO AED available</a:t>
            </a:r>
          </a:p>
          <a:p>
            <a:pPr>
              <a:defRPr/>
            </a:pPr>
            <a:r>
              <a:rPr lang="en-US" altLang="en-US" sz="1600" dirty="0">
                <a:latin typeface="+mn-lt"/>
                <a:cs typeface="Verdana" charset="0"/>
              </a:rPr>
              <a:t>	Adam passed away</a:t>
            </a:r>
          </a:p>
          <a:p>
            <a:pPr marL="0" indent="0">
              <a:buNone/>
              <a:defRPr/>
            </a:pPr>
            <a:r>
              <a:rPr lang="en-US" sz="1900" dirty="0">
                <a:latin typeface="+mn-lt"/>
              </a:rPr>
              <a:t>Joe and Patty </a:t>
            </a:r>
            <a:r>
              <a:rPr lang="en-US" sz="1900" dirty="0" err="1">
                <a:latin typeface="+mn-lt"/>
              </a:rPr>
              <a:t>Lemel</a:t>
            </a:r>
            <a:r>
              <a:rPr lang="en-US" sz="1900" dirty="0">
                <a:latin typeface="+mn-lt"/>
              </a:rPr>
              <a:t>, Adam’s Parents, worked with Children’s Hospital of Wisconsin to establish “Automated Defibrillators in Adam’s Memory”. </a:t>
            </a:r>
          </a:p>
          <a:p>
            <a:pPr marL="0" indent="0">
              <a:buNone/>
              <a:defRPr/>
            </a:pPr>
            <a:endParaRPr lang="en-US" altLang="en-US" sz="1900" dirty="0">
              <a:latin typeface="Verdana" charset="0"/>
              <a:cs typeface="Verdana" charset="0"/>
            </a:endParaRPr>
          </a:p>
          <a:p>
            <a:pPr>
              <a:buFont typeface="Wingdings" charset="2"/>
              <a:buChar char="§"/>
              <a:defRPr/>
            </a:pPr>
            <a:endParaRPr lang="en-US" altLang="en-US" sz="1900" dirty="0">
              <a:latin typeface="Verdana" charset="0"/>
              <a:cs typeface="Verdana"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46898-3C2A-43BD-AC45-1036E665FBFB}"/>
              </a:ext>
            </a:extLst>
          </p:cNvPr>
          <p:cNvSpPr>
            <a:spLocks noGrp="1"/>
          </p:cNvSpPr>
          <p:nvPr>
            <p:ph type="title"/>
          </p:nvPr>
        </p:nvSpPr>
        <p:spPr/>
        <p:txBody>
          <a:bodyPr/>
          <a:lstStyle/>
          <a:p>
            <a:r>
              <a:rPr lang="en-US" dirty="0"/>
              <a:t>Our Mission and Vision</a:t>
            </a:r>
          </a:p>
        </p:txBody>
      </p:sp>
      <p:sp>
        <p:nvSpPr>
          <p:cNvPr id="3" name="Content Placeholder 2">
            <a:extLst>
              <a:ext uri="{FF2B5EF4-FFF2-40B4-BE49-F238E27FC236}">
                <a16:creationId xmlns:a16="http://schemas.microsoft.com/office/drawing/2014/main" id="{B39CBA84-F041-4639-BF24-EBBCAD5A41B4}"/>
              </a:ext>
            </a:extLst>
          </p:cNvPr>
          <p:cNvSpPr>
            <a:spLocks noGrp="1"/>
          </p:cNvSpPr>
          <p:nvPr>
            <p:ph sz="half" idx="1"/>
          </p:nvPr>
        </p:nvSpPr>
        <p:spPr/>
        <p:txBody>
          <a:bodyPr/>
          <a:lstStyle/>
          <a:p>
            <a:pPr indent="0">
              <a:buNone/>
            </a:pPr>
            <a:r>
              <a:rPr lang="en-US" dirty="0">
                <a:latin typeface="+mn-lt"/>
              </a:rPr>
              <a:t>Project ADAM saves lives by empowering schools and communities to be prepared for a Sudden Cardiac Arrest</a:t>
            </a:r>
          </a:p>
          <a:p>
            <a:pPr indent="0">
              <a:buNone/>
            </a:pPr>
            <a:endParaRPr lang="en-US" dirty="0">
              <a:latin typeface="+mn-lt"/>
            </a:endParaRPr>
          </a:p>
          <a:p>
            <a:pPr indent="0">
              <a:buNone/>
            </a:pPr>
            <a:r>
              <a:rPr lang="en-US" dirty="0">
                <a:latin typeface="+mn-lt"/>
              </a:rPr>
              <a:t>Eradicate Sudden Cardiac Death through school and community prevention.</a:t>
            </a:r>
          </a:p>
          <a:p>
            <a:endParaRPr lang="en-US" dirty="0"/>
          </a:p>
        </p:txBody>
      </p:sp>
    </p:spTree>
    <p:extLst>
      <p:ext uri="{BB962C8B-B14F-4D97-AF65-F5344CB8AC3E}">
        <p14:creationId xmlns:p14="http://schemas.microsoft.com/office/powerpoint/2010/main" val="18318140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ontent Placeholder 6">
            <a:extLst>
              <a:ext uri="{FF2B5EF4-FFF2-40B4-BE49-F238E27FC236}">
                <a16:creationId xmlns:a16="http://schemas.microsoft.com/office/drawing/2014/main" id="{51A393AA-1E0F-4443-BC53-DB8F697BFA3D}"/>
              </a:ext>
            </a:extLst>
          </p:cNvPr>
          <p:cNvSpPr>
            <a:spLocks noGrp="1"/>
          </p:cNvSpPr>
          <p:nvPr>
            <p:ph sz="half" idx="2"/>
          </p:nvPr>
        </p:nvSpPr>
        <p:spPr bwMode="auto">
          <a:xfrm>
            <a:off x="5029200" y="457200"/>
            <a:ext cx="4672013" cy="3886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130000"/>
              </a:lnSpc>
              <a:buFont typeface="Wingdings" panose="05000000000000000000" pitchFamily="2" charset="2"/>
              <a:buNone/>
            </a:pPr>
            <a:r>
              <a:rPr lang="en-US" altLang="en-US" sz="800" b="1">
                <a:solidFill>
                  <a:srgbClr val="C00000"/>
                </a:solidFill>
                <a:latin typeface="Verdana" panose="020B0604030504040204" pitchFamily="34" charset="0"/>
                <a:cs typeface="Verdana" panose="020B0604030504040204" pitchFamily="34" charset="0"/>
              </a:rPr>
              <a:t>Established Affiliate Sites</a:t>
            </a:r>
          </a:p>
          <a:p>
            <a:pPr>
              <a:lnSpc>
                <a:spcPct val="130000"/>
              </a:lnSpc>
              <a:buFont typeface="Arial" panose="020B0604020202020204" pitchFamily="34" charset="0"/>
              <a:buChar char="•"/>
            </a:pPr>
            <a:r>
              <a:rPr lang="en-US" altLang="en-US" sz="800">
                <a:latin typeface="Verdana" panose="020B0604030504040204" pitchFamily="34" charset="0"/>
                <a:cs typeface="Verdana" panose="020B0604030504040204" pitchFamily="34" charset="0"/>
              </a:rPr>
              <a:t>Children's Hospital of Wisconsin (National Office)</a:t>
            </a:r>
          </a:p>
          <a:p>
            <a:pPr>
              <a:lnSpc>
                <a:spcPct val="130000"/>
              </a:lnSpc>
              <a:buFont typeface="Arial" panose="020B0604020202020204" pitchFamily="34" charset="0"/>
              <a:buChar char="•"/>
            </a:pPr>
            <a:r>
              <a:rPr lang="en-US" altLang="en-US" sz="800">
                <a:latin typeface="Verdana" panose="020B0604030504040204" pitchFamily="34" charset="0"/>
                <a:cs typeface="Verdana" panose="020B0604030504040204" pitchFamily="34" charset="0"/>
              </a:rPr>
              <a:t>U.C. Davis Children’s Hospital</a:t>
            </a:r>
          </a:p>
          <a:p>
            <a:pPr>
              <a:lnSpc>
                <a:spcPct val="130000"/>
              </a:lnSpc>
              <a:buFont typeface="Arial" panose="020B0604020202020204" pitchFamily="34" charset="0"/>
              <a:buChar char="•"/>
            </a:pPr>
            <a:r>
              <a:rPr lang="en-US" altLang="en-US" sz="800">
                <a:latin typeface="Verdana" panose="020B0604030504040204" pitchFamily="34" charset="0"/>
                <a:cs typeface="Verdana" panose="020B0604030504040204" pitchFamily="34" charset="0"/>
              </a:rPr>
              <a:t>Children’s Healthcare of Atlanta</a:t>
            </a:r>
          </a:p>
          <a:p>
            <a:pPr>
              <a:lnSpc>
                <a:spcPct val="130000"/>
              </a:lnSpc>
              <a:buFont typeface="Arial" panose="020B0604020202020204" pitchFamily="34" charset="0"/>
              <a:buChar char="•"/>
            </a:pPr>
            <a:r>
              <a:rPr lang="en-US" altLang="en-US" sz="800">
                <a:latin typeface="Verdana" panose="020B0604030504040204" pitchFamily="34" charset="0"/>
                <a:cs typeface="Verdana" panose="020B0604030504040204" pitchFamily="34" charset="0"/>
              </a:rPr>
              <a:t>Florida Hospital for Children</a:t>
            </a:r>
          </a:p>
          <a:p>
            <a:pPr>
              <a:lnSpc>
                <a:spcPct val="130000"/>
              </a:lnSpc>
              <a:buFont typeface="Arial" panose="020B0604020202020204" pitchFamily="34" charset="0"/>
              <a:buChar char="•"/>
            </a:pPr>
            <a:r>
              <a:rPr lang="en-US" altLang="en-US" sz="800">
                <a:latin typeface="Verdana" panose="020B0604030504040204" pitchFamily="34" charset="0"/>
                <a:cs typeface="Verdana" panose="020B0604030504040204" pitchFamily="34" charset="0"/>
              </a:rPr>
              <a:t>Children’s Hospital of Philadelphia</a:t>
            </a:r>
          </a:p>
          <a:p>
            <a:pPr>
              <a:lnSpc>
                <a:spcPct val="130000"/>
              </a:lnSpc>
              <a:buFont typeface="Arial" panose="020B0604020202020204" pitchFamily="34" charset="0"/>
              <a:buChar char="•"/>
            </a:pPr>
            <a:r>
              <a:rPr lang="en-US" altLang="en-US" sz="800">
                <a:latin typeface="Verdana" panose="020B0604030504040204" pitchFamily="34" charset="0"/>
                <a:cs typeface="Verdana" panose="020B0604030504040204" pitchFamily="34" charset="0"/>
              </a:rPr>
              <a:t>Cook Children’s Medical Center</a:t>
            </a:r>
          </a:p>
          <a:p>
            <a:pPr>
              <a:lnSpc>
                <a:spcPct val="130000"/>
              </a:lnSpc>
              <a:buFont typeface="Arial" panose="020B0604020202020204" pitchFamily="34" charset="0"/>
              <a:buChar char="•"/>
            </a:pPr>
            <a:r>
              <a:rPr lang="en-US" altLang="en-US" sz="800">
                <a:latin typeface="Verdana" panose="020B0604030504040204" pitchFamily="34" charset="0"/>
                <a:cs typeface="Verdana" panose="020B0604030504040204" pitchFamily="34" charset="0"/>
              </a:rPr>
              <a:t>Texas Children’s Hospital</a:t>
            </a:r>
          </a:p>
          <a:p>
            <a:pPr>
              <a:lnSpc>
                <a:spcPct val="130000"/>
              </a:lnSpc>
              <a:buFont typeface="Arial" panose="020B0604020202020204" pitchFamily="34" charset="0"/>
              <a:buChar char="•"/>
            </a:pPr>
            <a:r>
              <a:rPr lang="en-US" altLang="en-US" sz="800">
                <a:latin typeface="Verdana" panose="020B0604030504040204" pitchFamily="34" charset="0"/>
                <a:cs typeface="Verdana" panose="020B0604030504040204" pitchFamily="34" charset="0"/>
              </a:rPr>
              <a:t>Children’s of Alabama</a:t>
            </a:r>
          </a:p>
          <a:p>
            <a:pPr>
              <a:lnSpc>
                <a:spcPct val="130000"/>
              </a:lnSpc>
              <a:buFont typeface="Arial" panose="020B0604020202020204" pitchFamily="34" charset="0"/>
              <a:buChar char="•"/>
            </a:pPr>
            <a:r>
              <a:rPr lang="en-US" altLang="en-US" sz="800">
                <a:latin typeface="Verdana" panose="020B0604030504040204" pitchFamily="34" charset="0"/>
                <a:cs typeface="Verdana" panose="020B0604030504040204" pitchFamily="34" charset="0"/>
              </a:rPr>
              <a:t>East Tennessee Children’s Hospital</a:t>
            </a:r>
          </a:p>
          <a:p>
            <a:pPr>
              <a:lnSpc>
                <a:spcPct val="130000"/>
              </a:lnSpc>
              <a:buFont typeface="Arial" panose="020B0604020202020204" pitchFamily="34" charset="0"/>
              <a:buChar char="•"/>
            </a:pPr>
            <a:r>
              <a:rPr lang="en-US" altLang="en-US" sz="800">
                <a:latin typeface="Verdana" panose="020B0604030504040204" pitchFamily="34" charset="0"/>
                <a:cs typeface="Verdana" panose="020B0604030504040204" pitchFamily="34" charset="0"/>
              </a:rPr>
              <a:t>Monroe Carell  Jr. Children’s Hospital at Vanderbilt</a:t>
            </a:r>
          </a:p>
          <a:p>
            <a:pPr>
              <a:lnSpc>
                <a:spcPct val="130000"/>
              </a:lnSpc>
              <a:buFont typeface="Arial" panose="020B0604020202020204" pitchFamily="34" charset="0"/>
              <a:buChar char="•"/>
            </a:pPr>
            <a:r>
              <a:rPr lang="en-US" altLang="en-US" sz="800">
                <a:latin typeface="Verdana" panose="020B0604030504040204" pitchFamily="34" charset="0"/>
                <a:cs typeface="Verdana" panose="020B0604030504040204" pitchFamily="34" charset="0"/>
              </a:rPr>
              <a:t>Sacred Heart Children’s Hospital</a:t>
            </a:r>
          </a:p>
          <a:p>
            <a:pPr>
              <a:lnSpc>
                <a:spcPct val="130000"/>
              </a:lnSpc>
              <a:buFont typeface="Arial" panose="020B0604020202020204" pitchFamily="34" charset="0"/>
              <a:buChar char="•"/>
            </a:pPr>
            <a:r>
              <a:rPr lang="en-US" altLang="en-US" sz="800">
                <a:latin typeface="Verdana" panose="020B0604030504040204" pitchFamily="34" charset="0"/>
                <a:cs typeface="Verdana" panose="020B0604030504040204" pitchFamily="34" charset="0"/>
              </a:rPr>
              <a:t>C.S. Mott Children’s Hospital</a:t>
            </a:r>
          </a:p>
          <a:p>
            <a:pPr>
              <a:lnSpc>
                <a:spcPct val="130000"/>
              </a:lnSpc>
              <a:buFont typeface="Arial" panose="020B0604020202020204" pitchFamily="34" charset="0"/>
              <a:buChar char="•"/>
            </a:pPr>
            <a:r>
              <a:rPr lang="en-US" altLang="en-US" sz="800">
                <a:latin typeface="Verdana" panose="020B0604030504040204" pitchFamily="34" charset="0"/>
                <a:cs typeface="Verdana" panose="020B0604030504040204" pitchFamily="34" charset="0"/>
              </a:rPr>
              <a:t>Children’s Hospital Colorado</a:t>
            </a:r>
          </a:p>
          <a:p>
            <a:pPr>
              <a:lnSpc>
                <a:spcPct val="130000"/>
              </a:lnSpc>
              <a:buFont typeface="Arial" panose="020B0604020202020204" pitchFamily="34" charset="0"/>
              <a:buChar char="•"/>
            </a:pPr>
            <a:r>
              <a:rPr lang="en-US" altLang="en-US" sz="800">
                <a:latin typeface="Verdana" panose="020B0604030504040204" pitchFamily="34" charset="0"/>
                <a:cs typeface="Verdana" panose="020B0604030504040204" pitchFamily="34" charset="0"/>
              </a:rPr>
              <a:t>Nationwide Children’s Hospital</a:t>
            </a:r>
          </a:p>
          <a:p>
            <a:pPr>
              <a:lnSpc>
                <a:spcPct val="130000"/>
              </a:lnSpc>
              <a:buFont typeface="Arial" panose="020B0604020202020204" pitchFamily="34" charset="0"/>
              <a:buChar char="•"/>
            </a:pPr>
            <a:r>
              <a:rPr lang="en-US" altLang="en-US" sz="800">
                <a:latin typeface="Verdana" panose="020B0604030504040204" pitchFamily="34" charset="0"/>
                <a:cs typeface="Verdana" panose="020B0604030504040204" pitchFamily="34" charset="0"/>
              </a:rPr>
              <a:t>Cincinnati Children’s </a:t>
            </a:r>
          </a:p>
          <a:p>
            <a:pPr>
              <a:lnSpc>
                <a:spcPct val="130000"/>
              </a:lnSpc>
              <a:buFont typeface="Arial" panose="020B0604020202020204" pitchFamily="34" charset="0"/>
              <a:buChar char="•"/>
            </a:pPr>
            <a:r>
              <a:rPr lang="en-US" altLang="en-US" sz="800">
                <a:latin typeface="Verdana" panose="020B0604030504040204" pitchFamily="34" charset="0"/>
                <a:cs typeface="Verdana" panose="020B0604030504040204" pitchFamily="34" charset="0"/>
              </a:rPr>
              <a:t>Arkansas Children’s</a:t>
            </a:r>
          </a:p>
          <a:p>
            <a:pPr>
              <a:lnSpc>
                <a:spcPct val="130000"/>
              </a:lnSpc>
              <a:buFont typeface="Wingdings" panose="05000000000000000000" pitchFamily="2" charset="2"/>
              <a:buNone/>
            </a:pPr>
            <a:r>
              <a:rPr lang="en-US" altLang="en-US" sz="800" b="1" i="1">
                <a:solidFill>
                  <a:srgbClr val="0070C0"/>
                </a:solidFill>
                <a:latin typeface="Verdana" panose="020B0604030504040204" pitchFamily="34" charset="0"/>
                <a:cs typeface="Verdana" panose="020B0604030504040204" pitchFamily="34" charset="0"/>
              </a:rPr>
              <a:t>Interested Affiliate Sites {notated in blue)</a:t>
            </a:r>
          </a:p>
          <a:p>
            <a:pPr>
              <a:lnSpc>
                <a:spcPct val="80000"/>
              </a:lnSpc>
            </a:pPr>
            <a:endParaRPr lang="en-US" altLang="en-US" sz="800">
              <a:latin typeface="Verdana" panose="020B0604030504040204" pitchFamily="34" charset="0"/>
              <a:cs typeface="Verdana" panose="020B0604030504040204" pitchFamily="34" charset="0"/>
            </a:endParaRPr>
          </a:p>
        </p:txBody>
      </p:sp>
      <p:pic>
        <p:nvPicPr>
          <p:cNvPr id="12291" name="Content Placeholder 3" descr="usa-map.jpg">
            <a:extLst>
              <a:ext uri="{FF2B5EF4-FFF2-40B4-BE49-F238E27FC236}">
                <a16:creationId xmlns:a16="http://schemas.microsoft.com/office/drawing/2014/main" id="{68D139E3-6C2A-453A-B112-4B92CD48C37B}"/>
              </a:ext>
            </a:extLst>
          </p:cNvPr>
          <p:cNvPicPr>
            <a:picLocks noGrp="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0" y="342900"/>
            <a:ext cx="5029200" cy="2606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Heart 22">
            <a:extLst>
              <a:ext uri="{FF2B5EF4-FFF2-40B4-BE49-F238E27FC236}">
                <a16:creationId xmlns:a16="http://schemas.microsoft.com/office/drawing/2014/main" id="{562E6F83-53C7-436B-BC64-03633F7171D3}"/>
              </a:ext>
            </a:extLst>
          </p:cNvPr>
          <p:cNvSpPr>
            <a:spLocks noChangeArrowheads="1"/>
          </p:cNvSpPr>
          <p:nvPr/>
        </p:nvSpPr>
        <p:spPr bwMode="auto">
          <a:xfrm>
            <a:off x="762000" y="514350"/>
            <a:ext cx="182563" cy="136525"/>
          </a:xfrm>
          <a:custGeom>
            <a:avLst/>
            <a:gdLst>
              <a:gd name="T0" fmla="*/ 91282 w 182563"/>
              <a:gd name="T1" fmla="*/ 34131 h 136525"/>
              <a:gd name="T2" fmla="*/ 91282 w 182563"/>
              <a:gd name="T3" fmla="*/ 136525 h 136525"/>
              <a:gd name="T4" fmla="*/ 3 60000 65536"/>
              <a:gd name="T5" fmla="*/ 1 60000 65536"/>
              <a:gd name="T6" fmla="*/ 30427 w 182563"/>
              <a:gd name="T7" fmla="*/ 34131 h 136525"/>
              <a:gd name="T8" fmla="*/ 152136 w 182563"/>
              <a:gd name="T9" fmla="*/ 91017 h 136525"/>
            </a:gdLst>
            <a:ahLst/>
            <a:cxnLst>
              <a:cxn ang="T4">
                <a:pos x="T0" y="T1"/>
              </a:cxn>
              <a:cxn ang="T5">
                <a:pos x="T2" y="T3"/>
              </a:cxn>
            </a:cxnLst>
            <a:rect l="T6" t="T7" r="T8" b="T9"/>
            <a:pathLst>
              <a:path w="182563" h="136525">
                <a:moveTo>
                  <a:pt x="91282" y="34131"/>
                </a:moveTo>
                <a:cubicBezTo>
                  <a:pt x="129315" y="-45508"/>
                  <a:pt x="277648" y="34131"/>
                  <a:pt x="91282" y="136525"/>
                </a:cubicBezTo>
                <a:cubicBezTo>
                  <a:pt x="-95085" y="34131"/>
                  <a:pt x="53248" y="-45508"/>
                  <a:pt x="91282" y="34131"/>
                </a:cubicBezTo>
                <a:close/>
              </a:path>
            </a:pathLst>
          </a:custGeom>
          <a:solidFill>
            <a:srgbClr val="C00000"/>
          </a:solidFill>
          <a:ln w="9525">
            <a:solidFill>
              <a:srgbClr val="34929A"/>
            </a:solidFill>
            <a:miter lim="800000"/>
            <a:headEnd/>
            <a:tailEnd/>
          </a:ln>
          <a:effectLst>
            <a:outerShdw blurRad="40000" dist="23000" dir="5400000" rotWithShape="0">
              <a:srgbClr val="808080">
                <a:alpha val="34999"/>
              </a:srgbClr>
            </a:outerShdw>
          </a:effectLst>
        </p:spPr>
        <p:txBody>
          <a:bodyPr anchor="ctr"/>
          <a:lstStyle/>
          <a:p>
            <a:pPr algn="ctr" eaLnBrk="1" hangingPunct="1">
              <a:defRPr/>
            </a:pPr>
            <a:endParaRPr lang="en-US">
              <a:solidFill>
                <a:schemeClr val="lt1"/>
              </a:solidFill>
              <a:latin typeface="+mn-lt"/>
              <a:cs typeface="+mn-cs"/>
            </a:endParaRPr>
          </a:p>
        </p:txBody>
      </p:sp>
      <p:sp>
        <p:nvSpPr>
          <p:cNvPr id="24" name="Heart 23">
            <a:extLst>
              <a:ext uri="{FF2B5EF4-FFF2-40B4-BE49-F238E27FC236}">
                <a16:creationId xmlns:a16="http://schemas.microsoft.com/office/drawing/2014/main" id="{8FB4F387-5E2E-49E2-8AF2-E94FFC776A5F}"/>
              </a:ext>
            </a:extLst>
          </p:cNvPr>
          <p:cNvSpPr>
            <a:spLocks noChangeArrowheads="1"/>
          </p:cNvSpPr>
          <p:nvPr/>
        </p:nvSpPr>
        <p:spPr bwMode="auto">
          <a:xfrm>
            <a:off x="2379663" y="2141538"/>
            <a:ext cx="182562" cy="138112"/>
          </a:xfrm>
          <a:custGeom>
            <a:avLst/>
            <a:gdLst>
              <a:gd name="T0" fmla="*/ 91281 w 182562"/>
              <a:gd name="T1" fmla="*/ 34528 h 138112"/>
              <a:gd name="T2" fmla="*/ 91281 w 182562"/>
              <a:gd name="T3" fmla="*/ 138112 h 138112"/>
              <a:gd name="T4" fmla="*/ 3 60000 65536"/>
              <a:gd name="T5" fmla="*/ 1 60000 65536"/>
              <a:gd name="T6" fmla="*/ 30427 w 182562"/>
              <a:gd name="T7" fmla="*/ 34528 h 138112"/>
              <a:gd name="T8" fmla="*/ 152135 w 182562"/>
              <a:gd name="T9" fmla="*/ 92075 h 138112"/>
            </a:gdLst>
            <a:ahLst/>
            <a:cxnLst>
              <a:cxn ang="T4">
                <a:pos x="T0" y="T1"/>
              </a:cxn>
              <a:cxn ang="T5">
                <a:pos x="T2" y="T3"/>
              </a:cxn>
            </a:cxnLst>
            <a:rect l="T6" t="T7" r="T8" b="T9"/>
            <a:pathLst>
              <a:path w="182562" h="138112">
                <a:moveTo>
                  <a:pt x="91281" y="34528"/>
                </a:moveTo>
                <a:cubicBezTo>
                  <a:pt x="129315" y="-46037"/>
                  <a:pt x="277646" y="34528"/>
                  <a:pt x="91281" y="138112"/>
                </a:cubicBezTo>
                <a:cubicBezTo>
                  <a:pt x="-95084" y="34528"/>
                  <a:pt x="53247" y="-46037"/>
                  <a:pt x="91281" y="34528"/>
                </a:cubicBezTo>
                <a:close/>
              </a:path>
            </a:pathLst>
          </a:custGeom>
          <a:solidFill>
            <a:srgbClr val="C00000"/>
          </a:solidFill>
          <a:ln w="9525">
            <a:solidFill>
              <a:srgbClr val="34929A"/>
            </a:solidFill>
            <a:miter lim="800000"/>
            <a:headEnd/>
            <a:tailEnd/>
          </a:ln>
          <a:effectLst>
            <a:outerShdw blurRad="40000" dist="23000" dir="5400000" rotWithShape="0">
              <a:srgbClr val="808080">
                <a:alpha val="34999"/>
              </a:srgbClr>
            </a:outerShdw>
          </a:effectLst>
        </p:spPr>
        <p:txBody>
          <a:bodyPr anchor="ctr"/>
          <a:lstStyle/>
          <a:p>
            <a:pPr algn="ctr" eaLnBrk="1" hangingPunct="1">
              <a:defRPr/>
            </a:pPr>
            <a:endParaRPr lang="en-US">
              <a:solidFill>
                <a:schemeClr val="lt1"/>
              </a:solidFill>
              <a:latin typeface="+mn-lt"/>
              <a:cs typeface="+mn-cs"/>
            </a:endParaRPr>
          </a:p>
        </p:txBody>
      </p:sp>
      <p:sp>
        <p:nvSpPr>
          <p:cNvPr id="25" name="Heart 24">
            <a:extLst>
              <a:ext uri="{FF2B5EF4-FFF2-40B4-BE49-F238E27FC236}">
                <a16:creationId xmlns:a16="http://schemas.microsoft.com/office/drawing/2014/main" id="{93F5E979-B110-44FB-AE38-A07ACF38C3C2}"/>
              </a:ext>
            </a:extLst>
          </p:cNvPr>
          <p:cNvSpPr>
            <a:spLocks noChangeArrowheads="1"/>
          </p:cNvSpPr>
          <p:nvPr/>
        </p:nvSpPr>
        <p:spPr bwMode="auto">
          <a:xfrm>
            <a:off x="2438400" y="2400300"/>
            <a:ext cx="182563" cy="136525"/>
          </a:xfrm>
          <a:custGeom>
            <a:avLst/>
            <a:gdLst>
              <a:gd name="T0" fmla="*/ 91282 w 182563"/>
              <a:gd name="T1" fmla="*/ 34131 h 136525"/>
              <a:gd name="T2" fmla="*/ 91282 w 182563"/>
              <a:gd name="T3" fmla="*/ 136525 h 136525"/>
              <a:gd name="T4" fmla="*/ 3 60000 65536"/>
              <a:gd name="T5" fmla="*/ 1 60000 65536"/>
              <a:gd name="T6" fmla="*/ 30427 w 182563"/>
              <a:gd name="T7" fmla="*/ 34131 h 136525"/>
              <a:gd name="T8" fmla="*/ 152136 w 182563"/>
              <a:gd name="T9" fmla="*/ 91017 h 136525"/>
            </a:gdLst>
            <a:ahLst/>
            <a:cxnLst>
              <a:cxn ang="T4">
                <a:pos x="T0" y="T1"/>
              </a:cxn>
              <a:cxn ang="T5">
                <a:pos x="T2" y="T3"/>
              </a:cxn>
            </a:cxnLst>
            <a:rect l="T6" t="T7" r="T8" b="T9"/>
            <a:pathLst>
              <a:path w="182563" h="136525">
                <a:moveTo>
                  <a:pt x="91282" y="34131"/>
                </a:moveTo>
                <a:cubicBezTo>
                  <a:pt x="129315" y="-45508"/>
                  <a:pt x="277648" y="34131"/>
                  <a:pt x="91282" y="136525"/>
                </a:cubicBezTo>
                <a:cubicBezTo>
                  <a:pt x="-95085" y="34131"/>
                  <a:pt x="53248" y="-45508"/>
                  <a:pt x="91282" y="34131"/>
                </a:cubicBezTo>
                <a:close/>
              </a:path>
            </a:pathLst>
          </a:custGeom>
          <a:solidFill>
            <a:srgbClr val="C00000"/>
          </a:solidFill>
          <a:ln w="9525">
            <a:solidFill>
              <a:srgbClr val="34929A"/>
            </a:solidFill>
            <a:miter lim="800000"/>
            <a:headEnd/>
            <a:tailEnd/>
          </a:ln>
          <a:effectLst>
            <a:outerShdw blurRad="40000" dist="23000" dir="5400000" rotWithShape="0">
              <a:srgbClr val="808080">
                <a:alpha val="34999"/>
              </a:srgbClr>
            </a:outerShdw>
          </a:effectLst>
        </p:spPr>
        <p:txBody>
          <a:bodyPr anchor="ctr"/>
          <a:lstStyle/>
          <a:p>
            <a:pPr algn="ctr" eaLnBrk="1" hangingPunct="1">
              <a:defRPr/>
            </a:pPr>
            <a:endParaRPr lang="en-US">
              <a:solidFill>
                <a:schemeClr val="lt1"/>
              </a:solidFill>
              <a:latin typeface="+mn-lt"/>
              <a:cs typeface="+mn-cs"/>
            </a:endParaRPr>
          </a:p>
        </p:txBody>
      </p:sp>
      <p:sp>
        <p:nvSpPr>
          <p:cNvPr id="26" name="Heart 25">
            <a:extLst>
              <a:ext uri="{FF2B5EF4-FFF2-40B4-BE49-F238E27FC236}">
                <a16:creationId xmlns:a16="http://schemas.microsoft.com/office/drawing/2014/main" id="{86F491E1-5BF1-458F-9F0A-447707B97A8F}"/>
              </a:ext>
            </a:extLst>
          </p:cNvPr>
          <p:cNvSpPr>
            <a:spLocks noChangeArrowheads="1"/>
          </p:cNvSpPr>
          <p:nvPr/>
        </p:nvSpPr>
        <p:spPr bwMode="auto">
          <a:xfrm>
            <a:off x="3581400" y="1771650"/>
            <a:ext cx="182563" cy="136525"/>
          </a:xfrm>
          <a:custGeom>
            <a:avLst/>
            <a:gdLst>
              <a:gd name="T0" fmla="*/ 91282 w 182563"/>
              <a:gd name="T1" fmla="*/ 34131 h 136525"/>
              <a:gd name="T2" fmla="*/ 91282 w 182563"/>
              <a:gd name="T3" fmla="*/ 136525 h 136525"/>
              <a:gd name="T4" fmla="*/ 3 60000 65536"/>
              <a:gd name="T5" fmla="*/ 1 60000 65536"/>
              <a:gd name="T6" fmla="*/ 30427 w 182563"/>
              <a:gd name="T7" fmla="*/ 34131 h 136525"/>
              <a:gd name="T8" fmla="*/ 152136 w 182563"/>
              <a:gd name="T9" fmla="*/ 91017 h 136525"/>
            </a:gdLst>
            <a:ahLst/>
            <a:cxnLst>
              <a:cxn ang="T4">
                <a:pos x="T0" y="T1"/>
              </a:cxn>
              <a:cxn ang="T5">
                <a:pos x="T2" y="T3"/>
              </a:cxn>
            </a:cxnLst>
            <a:rect l="T6" t="T7" r="T8" b="T9"/>
            <a:pathLst>
              <a:path w="182563" h="136525">
                <a:moveTo>
                  <a:pt x="91282" y="34131"/>
                </a:moveTo>
                <a:cubicBezTo>
                  <a:pt x="129315" y="-45508"/>
                  <a:pt x="277648" y="34131"/>
                  <a:pt x="91282" y="136525"/>
                </a:cubicBezTo>
                <a:cubicBezTo>
                  <a:pt x="-95085" y="34131"/>
                  <a:pt x="53248" y="-45508"/>
                  <a:pt x="91282" y="34131"/>
                </a:cubicBezTo>
                <a:close/>
              </a:path>
            </a:pathLst>
          </a:custGeom>
          <a:solidFill>
            <a:srgbClr val="C00000"/>
          </a:solidFill>
          <a:ln w="9525">
            <a:solidFill>
              <a:srgbClr val="34929A"/>
            </a:solidFill>
            <a:miter lim="800000"/>
            <a:headEnd/>
            <a:tailEnd/>
          </a:ln>
          <a:effectLst>
            <a:outerShdw blurRad="40000" dist="23000" dir="5400000" rotWithShape="0">
              <a:srgbClr val="808080">
                <a:alpha val="34999"/>
              </a:srgbClr>
            </a:outerShdw>
          </a:effectLst>
        </p:spPr>
        <p:txBody>
          <a:bodyPr anchor="ctr"/>
          <a:lstStyle/>
          <a:p>
            <a:pPr algn="ctr" eaLnBrk="1" hangingPunct="1">
              <a:defRPr/>
            </a:pPr>
            <a:endParaRPr lang="en-US">
              <a:solidFill>
                <a:schemeClr val="lt1"/>
              </a:solidFill>
              <a:latin typeface="+mn-lt"/>
              <a:cs typeface="+mn-cs"/>
            </a:endParaRPr>
          </a:p>
        </p:txBody>
      </p:sp>
      <p:sp>
        <p:nvSpPr>
          <p:cNvPr id="27" name="Heart 26">
            <a:extLst>
              <a:ext uri="{FF2B5EF4-FFF2-40B4-BE49-F238E27FC236}">
                <a16:creationId xmlns:a16="http://schemas.microsoft.com/office/drawing/2014/main" id="{CCC5A99A-8767-4E16-A7A8-2667C172817F}"/>
              </a:ext>
            </a:extLst>
          </p:cNvPr>
          <p:cNvSpPr>
            <a:spLocks noChangeArrowheads="1"/>
          </p:cNvSpPr>
          <p:nvPr/>
        </p:nvSpPr>
        <p:spPr bwMode="auto">
          <a:xfrm>
            <a:off x="4267200" y="1257300"/>
            <a:ext cx="182563" cy="136525"/>
          </a:xfrm>
          <a:custGeom>
            <a:avLst/>
            <a:gdLst>
              <a:gd name="T0" fmla="*/ 91282 w 182563"/>
              <a:gd name="T1" fmla="*/ 34131 h 136525"/>
              <a:gd name="T2" fmla="*/ 91282 w 182563"/>
              <a:gd name="T3" fmla="*/ 136525 h 136525"/>
              <a:gd name="T4" fmla="*/ 3 60000 65536"/>
              <a:gd name="T5" fmla="*/ 1 60000 65536"/>
              <a:gd name="T6" fmla="*/ 30427 w 182563"/>
              <a:gd name="T7" fmla="*/ 34131 h 136525"/>
              <a:gd name="T8" fmla="*/ 152136 w 182563"/>
              <a:gd name="T9" fmla="*/ 91017 h 136525"/>
            </a:gdLst>
            <a:ahLst/>
            <a:cxnLst>
              <a:cxn ang="T4">
                <a:pos x="T0" y="T1"/>
              </a:cxn>
              <a:cxn ang="T5">
                <a:pos x="T2" y="T3"/>
              </a:cxn>
            </a:cxnLst>
            <a:rect l="T6" t="T7" r="T8" b="T9"/>
            <a:pathLst>
              <a:path w="182563" h="136525">
                <a:moveTo>
                  <a:pt x="91282" y="34131"/>
                </a:moveTo>
                <a:cubicBezTo>
                  <a:pt x="129315" y="-45508"/>
                  <a:pt x="277648" y="34131"/>
                  <a:pt x="91282" y="136525"/>
                </a:cubicBezTo>
                <a:cubicBezTo>
                  <a:pt x="-95085" y="34131"/>
                  <a:pt x="53248" y="-45508"/>
                  <a:pt x="91282" y="34131"/>
                </a:cubicBezTo>
                <a:close/>
              </a:path>
            </a:pathLst>
          </a:custGeom>
          <a:solidFill>
            <a:srgbClr val="C00000"/>
          </a:solidFill>
          <a:ln w="9525">
            <a:solidFill>
              <a:srgbClr val="34929A"/>
            </a:solidFill>
            <a:miter lim="800000"/>
            <a:headEnd/>
            <a:tailEnd/>
          </a:ln>
          <a:effectLst>
            <a:outerShdw blurRad="40000" dist="23000" dir="5400000" rotWithShape="0">
              <a:srgbClr val="808080">
                <a:alpha val="34999"/>
              </a:srgbClr>
            </a:outerShdw>
          </a:effectLst>
        </p:spPr>
        <p:txBody>
          <a:bodyPr anchor="ctr"/>
          <a:lstStyle/>
          <a:p>
            <a:pPr algn="ctr" eaLnBrk="1" hangingPunct="1">
              <a:defRPr/>
            </a:pPr>
            <a:endParaRPr lang="en-US">
              <a:solidFill>
                <a:schemeClr val="lt1"/>
              </a:solidFill>
              <a:latin typeface="+mn-lt"/>
              <a:cs typeface="+mn-cs"/>
            </a:endParaRPr>
          </a:p>
        </p:txBody>
      </p:sp>
      <p:sp>
        <p:nvSpPr>
          <p:cNvPr id="28" name="Heart 27">
            <a:extLst>
              <a:ext uri="{FF2B5EF4-FFF2-40B4-BE49-F238E27FC236}">
                <a16:creationId xmlns:a16="http://schemas.microsoft.com/office/drawing/2014/main" id="{2EE0188F-E49F-4A8A-8D65-B8B580315084}"/>
              </a:ext>
            </a:extLst>
          </p:cNvPr>
          <p:cNvSpPr>
            <a:spLocks noChangeArrowheads="1"/>
          </p:cNvSpPr>
          <p:nvPr/>
        </p:nvSpPr>
        <p:spPr bwMode="auto">
          <a:xfrm>
            <a:off x="3352800" y="1828800"/>
            <a:ext cx="182563" cy="136525"/>
          </a:xfrm>
          <a:custGeom>
            <a:avLst/>
            <a:gdLst>
              <a:gd name="T0" fmla="*/ 91282 w 182563"/>
              <a:gd name="T1" fmla="*/ 34131 h 136525"/>
              <a:gd name="T2" fmla="*/ 91282 w 182563"/>
              <a:gd name="T3" fmla="*/ 136525 h 136525"/>
              <a:gd name="T4" fmla="*/ 3 60000 65536"/>
              <a:gd name="T5" fmla="*/ 1 60000 65536"/>
              <a:gd name="T6" fmla="*/ 30427 w 182563"/>
              <a:gd name="T7" fmla="*/ 34131 h 136525"/>
              <a:gd name="T8" fmla="*/ 152136 w 182563"/>
              <a:gd name="T9" fmla="*/ 91017 h 136525"/>
            </a:gdLst>
            <a:ahLst/>
            <a:cxnLst>
              <a:cxn ang="T4">
                <a:pos x="T0" y="T1"/>
              </a:cxn>
              <a:cxn ang="T5">
                <a:pos x="T2" y="T3"/>
              </a:cxn>
            </a:cxnLst>
            <a:rect l="T6" t="T7" r="T8" b="T9"/>
            <a:pathLst>
              <a:path w="182563" h="136525">
                <a:moveTo>
                  <a:pt x="91282" y="34131"/>
                </a:moveTo>
                <a:cubicBezTo>
                  <a:pt x="129315" y="-45508"/>
                  <a:pt x="277648" y="34131"/>
                  <a:pt x="91282" y="136525"/>
                </a:cubicBezTo>
                <a:cubicBezTo>
                  <a:pt x="-95085" y="34131"/>
                  <a:pt x="53248" y="-45508"/>
                  <a:pt x="91282" y="34131"/>
                </a:cubicBezTo>
                <a:close/>
              </a:path>
            </a:pathLst>
          </a:custGeom>
          <a:solidFill>
            <a:srgbClr val="C00000"/>
          </a:solidFill>
          <a:ln w="9525">
            <a:solidFill>
              <a:srgbClr val="34929A"/>
            </a:solidFill>
            <a:miter lim="800000"/>
            <a:headEnd/>
            <a:tailEnd/>
          </a:ln>
          <a:effectLst>
            <a:outerShdw blurRad="40000" dist="23000" dir="5400000" rotWithShape="0">
              <a:srgbClr val="808080">
                <a:alpha val="34999"/>
              </a:srgbClr>
            </a:outerShdw>
          </a:effectLst>
        </p:spPr>
        <p:txBody>
          <a:bodyPr anchor="ctr"/>
          <a:lstStyle/>
          <a:p>
            <a:pPr algn="ctr" eaLnBrk="1" hangingPunct="1">
              <a:defRPr/>
            </a:pPr>
            <a:endParaRPr lang="en-US">
              <a:solidFill>
                <a:schemeClr val="lt1"/>
              </a:solidFill>
              <a:latin typeface="+mn-lt"/>
              <a:cs typeface="+mn-cs"/>
            </a:endParaRPr>
          </a:p>
        </p:txBody>
      </p:sp>
      <p:sp>
        <p:nvSpPr>
          <p:cNvPr id="29" name="Heart 28">
            <a:extLst>
              <a:ext uri="{FF2B5EF4-FFF2-40B4-BE49-F238E27FC236}">
                <a16:creationId xmlns:a16="http://schemas.microsoft.com/office/drawing/2014/main" id="{B8073425-80A6-448B-9262-E909C4C3E37A}"/>
              </a:ext>
            </a:extLst>
          </p:cNvPr>
          <p:cNvSpPr>
            <a:spLocks noChangeArrowheads="1"/>
          </p:cNvSpPr>
          <p:nvPr/>
        </p:nvSpPr>
        <p:spPr bwMode="auto">
          <a:xfrm>
            <a:off x="1676400" y="1371600"/>
            <a:ext cx="182563" cy="136525"/>
          </a:xfrm>
          <a:custGeom>
            <a:avLst/>
            <a:gdLst>
              <a:gd name="T0" fmla="*/ 91282 w 182563"/>
              <a:gd name="T1" fmla="*/ 34131 h 136525"/>
              <a:gd name="T2" fmla="*/ 91282 w 182563"/>
              <a:gd name="T3" fmla="*/ 136525 h 136525"/>
              <a:gd name="T4" fmla="*/ 3 60000 65536"/>
              <a:gd name="T5" fmla="*/ 1 60000 65536"/>
              <a:gd name="T6" fmla="*/ 30427 w 182563"/>
              <a:gd name="T7" fmla="*/ 34131 h 136525"/>
              <a:gd name="T8" fmla="*/ 152136 w 182563"/>
              <a:gd name="T9" fmla="*/ 91017 h 136525"/>
            </a:gdLst>
            <a:ahLst/>
            <a:cxnLst>
              <a:cxn ang="T4">
                <a:pos x="T0" y="T1"/>
              </a:cxn>
              <a:cxn ang="T5">
                <a:pos x="T2" y="T3"/>
              </a:cxn>
            </a:cxnLst>
            <a:rect l="T6" t="T7" r="T8" b="T9"/>
            <a:pathLst>
              <a:path w="182563" h="136525">
                <a:moveTo>
                  <a:pt x="91282" y="34131"/>
                </a:moveTo>
                <a:cubicBezTo>
                  <a:pt x="129315" y="-45508"/>
                  <a:pt x="277648" y="34131"/>
                  <a:pt x="91282" y="136525"/>
                </a:cubicBezTo>
                <a:cubicBezTo>
                  <a:pt x="-95085" y="34131"/>
                  <a:pt x="53248" y="-45508"/>
                  <a:pt x="91282" y="34131"/>
                </a:cubicBezTo>
                <a:close/>
              </a:path>
            </a:pathLst>
          </a:custGeom>
          <a:solidFill>
            <a:srgbClr val="C00000"/>
          </a:solidFill>
          <a:ln w="9525">
            <a:solidFill>
              <a:srgbClr val="34929A"/>
            </a:solidFill>
            <a:miter lim="800000"/>
            <a:headEnd/>
            <a:tailEnd/>
          </a:ln>
          <a:effectLst>
            <a:outerShdw blurRad="40000" dist="23000" dir="5400000" rotWithShape="0">
              <a:srgbClr val="808080">
                <a:alpha val="34999"/>
              </a:srgbClr>
            </a:outerShdw>
          </a:effectLst>
        </p:spPr>
        <p:txBody>
          <a:bodyPr anchor="ctr"/>
          <a:lstStyle/>
          <a:p>
            <a:pPr algn="ctr" eaLnBrk="1" hangingPunct="1">
              <a:defRPr/>
            </a:pPr>
            <a:endParaRPr lang="en-US">
              <a:solidFill>
                <a:schemeClr val="lt1"/>
              </a:solidFill>
              <a:latin typeface="+mn-lt"/>
              <a:cs typeface="+mn-cs"/>
            </a:endParaRPr>
          </a:p>
        </p:txBody>
      </p:sp>
      <p:sp>
        <p:nvSpPr>
          <p:cNvPr id="30" name="Heart 29">
            <a:extLst>
              <a:ext uri="{FF2B5EF4-FFF2-40B4-BE49-F238E27FC236}">
                <a16:creationId xmlns:a16="http://schemas.microsoft.com/office/drawing/2014/main" id="{21BAE273-4821-48F5-B419-070D95866C5A}"/>
              </a:ext>
            </a:extLst>
          </p:cNvPr>
          <p:cNvSpPr>
            <a:spLocks noChangeArrowheads="1"/>
          </p:cNvSpPr>
          <p:nvPr/>
        </p:nvSpPr>
        <p:spPr bwMode="auto">
          <a:xfrm>
            <a:off x="3657600" y="1428750"/>
            <a:ext cx="182563" cy="136525"/>
          </a:xfrm>
          <a:custGeom>
            <a:avLst/>
            <a:gdLst>
              <a:gd name="T0" fmla="*/ 91282 w 182563"/>
              <a:gd name="T1" fmla="*/ 34131 h 136525"/>
              <a:gd name="T2" fmla="*/ 91282 w 182563"/>
              <a:gd name="T3" fmla="*/ 136525 h 136525"/>
              <a:gd name="T4" fmla="*/ 3 60000 65536"/>
              <a:gd name="T5" fmla="*/ 1 60000 65536"/>
              <a:gd name="T6" fmla="*/ 30427 w 182563"/>
              <a:gd name="T7" fmla="*/ 34131 h 136525"/>
              <a:gd name="T8" fmla="*/ 152136 w 182563"/>
              <a:gd name="T9" fmla="*/ 91017 h 136525"/>
            </a:gdLst>
            <a:ahLst/>
            <a:cxnLst>
              <a:cxn ang="T4">
                <a:pos x="T0" y="T1"/>
              </a:cxn>
              <a:cxn ang="T5">
                <a:pos x="T2" y="T3"/>
              </a:cxn>
            </a:cxnLst>
            <a:rect l="T6" t="T7" r="T8" b="T9"/>
            <a:pathLst>
              <a:path w="182563" h="136525">
                <a:moveTo>
                  <a:pt x="91282" y="34131"/>
                </a:moveTo>
                <a:cubicBezTo>
                  <a:pt x="129315" y="-45508"/>
                  <a:pt x="277648" y="34131"/>
                  <a:pt x="91282" y="136525"/>
                </a:cubicBezTo>
                <a:cubicBezTo>
                  <a:pt x="-95085" y="34131"/>
                  <a:pt x="53248" y="-45508"/>
                  <a:pt x="91282" y="34131"/>
                </a:cubicBezTo>
                <a:close/>
              </a:path>
            </a:pathLst>
          </a:custGeom>
          <a:solidFill>
            <a:srgbClr val="C00000"/>
          </a:solidFill>
          <a:ln w="9525">
            <a:solidFill>
              <a:srgbClr val="34929A"/>
            </a:solidFill>
            <a:miter lim="800000"/>
            <a:headEnd/>
            <a:tailEnd/>
          </a:ln>
          <a:effectLst>
            <a:outerShdw blurRad="40000" dist="23000" dir="5400000" rotWithShape="0">
              <a:srgbClr val="808080">
                <a:alpha val="34999"/>
              </a:srgbClr>
            </a:outerShdw>
          </a:effectLst>
        </p:spPr>
        <p:txBody>
          <a:bodyPr anchor="ctr"/>
          <a:lstStyle/>
          <a:p>
            <a:pPr algn="ctr" eaLnBrk="1" hangingPunct="1">
              <a:defRPr/>
            </a:pPr>
            <a:endParaRPr lang="en-US">
              <a:solidFill>
                <a:schemeClr val="lt1"/>
              </a:solidFill>
              <a:latin typeface="+mn-lt"/>
              <a:cs typeface="+mn-cs"/>
            </a:endParaRPr>
          </a:p>
        </p:txBody>
      </p:sp>
      <p:sp>
        <p:nvSpPr>
          <p:cNvPr id="31" name="Heart 30">
            <a:extLst>
              <a:ext uri="{FF2B5EF4-FFF2-40B4-BE49-F238E27FC236}">
                <a16:creationId xmlns:a16="http://schemas.microsoft.com/office/drawing/2014/main" id="{D6B9653B-3F45-404B-925C-C9D84984A63D}"/>
              </a:ext>
            </a:extLst>
          </p:cNvPr>
          <p:cNvSpPr>
            <a:spLocks noChangeArrowheads="1"/>
          </p:cNvSpPr>
          <p:nvPr/>
        </p:nvSpPr>
        <p:spPr bwMode="auto">
          <a:xfrm>
            <a:off x="3810000" y="2400300"/>
            <a:ext cx="182563" cy="136525"/>
          </a:xfrm>
          <a:custGeom>
            <a:avLst/>
            <a:gdLst>
              <a:gd name="T0" fmla="*/ 91282 w 182563"/>
              <a:gd name="T1" fmla="*/ 34131 h 136525"/>
              <a:gd name="T2" fmla="*/ 91282 w 182563"/>
              <a:gd name="T3" fmla="*/ 136525 h 136525"/>
              <a:gd name="T4" fmla="*/ 3 60000 65536"/>
              <a:gd name="T5" fmla="*/ 1 60000 65536"/>
              <a:gd name="T6" fmla="*/ 30427 w 182563"/>
              <a:gd name="T7" fmla="*/ 34131 h 136525"/>
              <a:gd name="T8" fmla="*/ 152136 w 182563"/>
              <a:gd name="T9" fmla="*/ 91017 h 136525"/>
            </a:gdLst>
            <a:ahLst/>
            <a:cxnLst>
              <a:cxn ang="T4">
                <a:pos x="T0" y="T1"/>
              </a:cxn>
              <a:cxn ang="T5">
                <a:pos x="T2" y="T3"/>
              </a:cxn>
            </a:cxnLst>
            <a:rect l="T6" t="T7" r="T8" b="T9"/>
            <a:pathLst>
              <a:path w="182563" h="136525">
                <a:moveTo>
                  <a:pt x="91282" y="34131"/>
                </a:moveTo>
                <a:cubicBezTo>
                  <a:pt x="129315" y="-45508"/>
                  <a:pt x="277648" y="34131"/>
                  <a:pt x="91282" y="136525"/>
                </a:cubicBezTo>
                <a:cubicBezTo>
                  <a:pt x="-95085" y="34131"/>
                  <a:pt x="53248" y="-45508"/>
                  <a:pt x="91282" y="34131"/>
                </a:cubicBezTo>
                <a:close/>
              </a:path>
            </a:pathLst>
          </a:custGeom>
          <a:solidFill>
            <a:srgbClr val="C00000"/>
          </a:solidFill>
          <a:ln w="9525">
            <a:solidFill>
              <a:srgbClr val="34929A"/>
            </a:solidFill>
            <a:miter lim="800000"/>
            <a:headEnd/>
            <a:tailEnd/>
          </a:ln>
          <a:effectLst>
            <a:outerShdw blurRad="40000" dist="23000" dir="5400000" rotWithShape="0">
              <a:srgbClr val="808080">
                <a:alpha val="34999"/>
              </a:srgbClr>
            </a:outerShdw>
          </a:effectLst>
        </p:spPr>
        <p:txBody>
          <a:bodyPr anchor="ctr"/>
          <a:lstStyle/>
          <a:p>
            <a:pPr algn="ctr" eaLnBrk="1" hangingPunct="1">
              <a:defRPr/>
            </a:pPr>
            <a:endParaRPr lang="en-US">
              <a:solidFill>
                <a:schemeClr val="lt1"/>
              </a:solidFill>
              <a:latin typeface="+mn-lt"/>
              <a:cs typeface="+mn-cs"/>
            </a:endParaRPr>
          </a:p>
        </p:txBody>
      </p:sp>
      <p:sp>
        <p:nvSpPr>
          <p:cNvPr id="32" name="Heart 31">
            <a:extLst>
              <a:ext uri="{FF2B5EF4-FFF2-40B4-BE49-F238E27FC236}">
                <a16:creationId xmlns:a16="http://schemas.microsoft.com/office/drawing/2014/main" id="{35F49284-6D2E-45BA-A0E4-A19D1AC2E860}"/>
              </a:ext>
            </a:extLst>
          </p:cNvPr>
          <p:cNvSpPr>
            <a:spLocks noChangeArrowheads="1"/>
          </p:cNvSpPr>
          <p:nvPr/>
        </p:nvSpPr>
        <p:spPr bwMode="auto">
          <a:xfrm>
            <a:off x="228600" y="1428750"/>
            <a:ext cx="182563" cy="136525"/>
          </a:xfrm>
          <a:custGeom>
            <a:avLst/>
            <a:gdLst>
              <a:gd name="T0" fmla="*/ 91282 w 182563"/>
              <a:gd name="T1" fmla="*/ 34131 h 136525"/>
              <a:gd name="T2" fmla="*/ 91282 w 182563"/>
              <a:gd name="T3" fmla="*/ 136525 h 136525"/>
              <a:gd name="T4" fmla="*/ 3 60000 65536"/>
              <a:gd name="T5" fmla="*/ 1 60000 65536"/>
              <a:gd name="T6" fmla="*/ 30427 w 182563"/>
              <a:gd name="T7" fmla="*/ 34131 h 136525"/>
              <a:gd name="T8" fmla="*/ 152136 w 182563"/>
              <a:gd name="T9" fmla="*/ 91017 h 136525"/>
            </a:gdLst>
            <a:ahLst/>
            <a:cxnLst>
              <a:cxn ang="T4">
                <a:pos x="T0" y="T1"/>
              </a:cxn>
              <a:cxn ang="T5">
                <a:pos x="T2" y="T3"/>
              </a:cxn>
            </a:cxnLst>
            <a:rect l="T6" t="T7" r="T8" b="T9"/>
            <a:pathLst>
              <a:path w="182563" h="136525">
                <a:moveTo>
                  <a:pt x="91282" y="34131"/>
                </a:moveTo>
                <a:cubicBezTo>
                  <a:pt x="129315" y="-45508"/>
                  <a:pt x="277648" y="34131"/>
                  <a:pt x="91282" y="136525"/>
                </a:cubicBezTo>
                <a:cubicBezTo>
                  <a:pt x="-95085" y="34131"/>
                  <a:pt x="53248" y="-45508"/>
                  <a:pt x="91282" y="34131"/>
                </a:cubicBezTo>
                <a:close/>
              </a:path>
            </a:pathLst>
          </a:custGeom>
          <a:solidFill>
            <a:srgbClr val="C00000"/>
          </a:solidFill>
          <a:ln w="9525">
            <a:solidFill>
              <a:srgbClr val="34929A"/>
            </a:solidFill>
            <a:miter lim="800000"/>
            <a:headEnd/>
            <a:tailEnd/>
          </a:ln>
          <a:effectLst>
            <a:outerShdw blurRad="40000" dist="23000" dir="5400000" rotWithShape="0">
              <a:srgbClr val="808080">
                <a:alpha val="34999"/>
              </a:srgbClr>
            </a:outerShdw>
          </a:effectLst>
        </p:spPr>
        <p:txBody>
          <a:bodyPr anchor="ctr"/>
          <a:lstStyle/>
          <a:p>
            <a:pPr algn="ctr" eaLnBrk="1" hangingPunct="1">
              <a:defRPr/>
            </a:pPr>
            <a:endParaRPr lang="en-US">
              <a:solidFill>
                <a:schemeClr val="lt1"/>
              </a:solidFill>
              <a:latin typeface="+mn-lt"/>
              <a:cs typeface="+mn-cs"/>
            </a:endParaRPr>
          </a:p>
        </p:txBody>
      </p:sp>
      <p:sp>
        <p:nvSpPr>
          <p:cNvPr id="33" name="Heart 32">
            <a:extLst>
              <a:ext uri="{FF2B5EF4-FFF2-40B4-BE49-F238E27FC236}">
                <a16:creationId xmlns:a16="http://schemas.microsoft.com/office/drawing/2014/main" id="{75DFDF30-D655-471C-8EE4-7BA132E8A7EB}"/>
              </a:ext>
            </a:extLst>
          </p:cNvPr>
          <p:cNvSpPr>
            <a:spLocks noChangeArrowheads="1"/>
          </p:cNvSpPr>
          <p:nvPr/>
        </p:nvSpPr>
        <p:spPr bwMode="auto">
          <a:xfrm>
            <a:off x="3124200" y="1085850"/>
            <a:ext cx="182563" cy="136525"/>
          </a:xfrm>
          <a:custGeom>
            <a:avLst/>
            <a:gdLst>
              <a:gd name="T0" fmla="*/ 91282 w 182563"/>
              <a:gd name="T1" fmla="*/ 34131 h 136525"/>
              <a:gd name="T2" fmla="*/ 91282 w 182563"/>
              <a:gd name="T3" fmla="*/ 136525 h 136525"/>
              <a:gd name="T4" fmla="*/ 3 60000 65536"/>
              <a:gd name="T5" fmla="*/ 1 60000 65536"/>
              <a:gd name="T6" fmla="*/ 30427 w 182563"/>
              <a:gd name="T7" fmla="*/ 34131 h 136525"/>
              <a:gd name="T8" fmla="*/ 152136 w 182563"/>
              <a:gd name="T9" fmla="*/ 91017 h 136525"/>
            </a:gdLst>
            <a:ahLst/>
            <a:cxnLst>
              <a:cxn ang="T4">
                <a:pos x="T0" y="T1"/>
              </a:cxn>
              <a:cxn ang="T5">
                <a:pos x="T2" y="T3"/>
              </a:cxn>
            </a:cxnLst>
            <a:rect l="T6" t="T7" r="T8" b="T9"/>
            <a:pathLst>
              <a:path w="182563" h="136525">
                <a:moveTo>
                  <a:pt x="91282" y="34131"/>
                </a:moveTo>
                <a:cubicBezTo>
                  <a:pt x="129315" y="-45508"/>
                  <a:pt x="277648" y="34131"/>
                  <a:pt x="91282" y="136525"/>
                </a:cubicBezTo>
                <a:cubicBezTo>
                  <a:pt x="-95085" y="34131"/>
                  <a:pt x="53248" y="-45508"/>
                  <a:pt x="91282" y="34131"/>
                </a:cubicBezTo>
                <a:close/>
              </a:path>
            </a:pathLst>
          </a:custGeom>
          <a:solidFill>
            <a:srgbClr val="C00000"/>
          </a:solidFill>
          <a:ln w="9525">
            <a:solidFill>
              <a:srgbClr val="34929A"/>
            </a:solidFill>
            <a:miter lim="800000"/>
            <a:headEnd/>
            <a:tailEnd/>
          </a:ln>
          <a:effectLst>
            <a:outerShdw blurRad="40000" dist="23000" dir="5400000" rotWithShape="0">
              <a:srgbClr val="808080">
                <a:alpha val="34999"/>
              </a:srgbClr>
            </a:outerShdw>
          </a:effectLst>
        </p:spPr>
        <p:txBody>
          <a:bodyPr anchor="ctr"/>
          <a:lstStyle/>
          <a:p>
            <a:pPr algn="ctr" eaLnBrk="1" hangingPunct="1">
              <a:defRPr/>
            </a:pPr>
            <a:endParaRPr lang="en-US">
              <a:solidFill>
                <a:schemeClr val="lt1"/>
              </a:solidFill>
              <a:latin typeface="+mn-lt"/>
              <a:cs typeface="+mn-cs"/>
            </a:endParaRPr>
          </a:p>
        </p:txBody>
      </p:sp>
      <p:sp>
        <p:nvSpPr>
          <p:cNvPr id="34" name="Heart 33">
            <a:extLst>
              <a:ext uri="{FF2B5EF4-FFF2-40B4-BE49-F238E27FC236}">
                <a16:creationId xmlns:a16="http://schemas.microsoft.com/office/drawing/2014/main" id="{B6D86967-7047-4371-AD50-FF443FEEE366}"/>
              </a:ext>
            </a:extLst>
          </p:cNvPr>
          <p:cNvSpPr>
            <a:spLocks noChangeArrowheads="1"/>
          </p:cNvSpPr>
          <p:nvPr/>
        </p:nvSpPr>
        <p:spPr bwMode="auto">
          <a:xfrm>
            <a:off x="3352800" y="2000250"/>
            <a:ext cx="182563" cy="136525"/>
          </a:xfrm>
          <a:custGeom>
            <a:avLst/>
            <a:gdLst>
              <a:gd name="T0" fmla="*/ 91282 w 182563"/>
              <a:gd name="T1" fmla="*/ 34131 h 136525"/>
              <a:gd name="T2" fmla="*/ 91282 w 182563"/>
              <a:gd name="T3" fmla="*/ 136525 h 136525"/>
              <a:gd name="T4" fmla="*/ 3 60000 65536"/>
              <a:gd name="T5" fmla="*/ 1 60000 65536"/>
              <a:gd name="T6" fmla="*/ 30427 w 182563"/>
              <a:gd name="T7" fmla="*/ 34131 h 136525"/>
              <a:gd name="T8" fmla="*/ 152136 w 182563"/>
              <a:gd name="T9" fmla="*/ 91017 h 136525"/>
            </a:gdLst>
            <a:ahLst/>
            <a:cxnLst>
              <a:cxn ang="T4">
                <a:pos x="T0" y="T1"/>
              </a:cxn>
              <a:cxn ang="T5">
                <a:pos x="T2" y="T3"/>
              </a:cxn>
            </a:cxnLst>
            <a:rect l="T6" t="T7" r="T8" b="T9"/>
            <a:pathLst>
              <a:path w="182563" h="136525">
                <a:moveTo>
                  <a:pt x="91282" y="34131"/>
                </a:moveTo>
                <a:cubicBezTo>
                  <a:pt x="129315" y="-45508"/>
                  <a:pt x="277648" y="34131"/>
                  <a:pt x="91282" y="136525"/>
                </a:cubicBezTo>
                <a:cubicBezTo>
                  <a:pt x="-95085" y="34131"/>
                  <a:pt x="53248" y="-45508"/>
                  <a:pt x="91282" y="34131"/>
                </a:cubicBezTo>
                <a:close/>
              </a:path>
            </a:pathLst>
          </a:custGeom>
          <a:solidFill>
            <a:srgbClr val="C00000"/>
          </a:solidFill>
          <a:ln w="9525">
            <a:solidFill>
              <a:srgbClr val="34929A"/>
            </a:solidFill>
            <a:miter lim="800000"/>
            <a:headEnd/>
            <a:tailEnd/>
          </a:ln>
          <a:effectLst>
            <a:outerShdw blurRad="40000" dist="23000" dir="5400000" rotWithShape="0">
              <a:srgbClr val="808080">
                <a:alpha val="34999"/>
              </a:srgbClr>
            </a:outerShdw>
          </a:effectLst>
        </p:spPr>
        <p:txBody>
          <a:bodyPr anchor="ctr"/>
          <a:lstStyle/>
          <a:p>
            <a:pPr algn="ctr" eaLnBrk="1" hangingPunct="1">
              <a:defRPr/>
            </a:pPr>
            <a:endParaRPr lang="en-US">
              <a:solidFill>
                <a:schemeClr val="lt1"/>
              </a:solidFill>
              <a:latin typeface="+mn-lt"/>
              <a:cs typeface="+mn-cs"/>
            </a:endParaRPr>
          </a:p>
        </p:txBody>
      </p:sp>
      <p:sp>
        <p:nvSpPr>
          <p:cNvPr id="35" name="Heart 34">
            <a:extLst>
              <a:ext uri="{FF2B5EF4-FFF2-40B4-BE49-F238E27FC236}">
                <a16:creationId xmlns:a16="http://schemas.microsoft.com/office/drawing/2014/main" id="{EB7CED65-AB79-40FB-85D0-8787C517CD4D}"/>
              </a:ext>
            </a:extLst>
          </p:cNvPr>
          <p:cNvSpPr>
            <a:spLocks noChangeArrowheads="1"/>
          </p:cNvSpPr>
          <p:nvPr/>
        </p:nvSpPr>
        <p:spPr bwMode="auto">
          <a:xfrm>
            <a:off x="3581400" y="2000250"/>
            <a:ext cx="182563" cy="136525"/>
          </a:xfrm>
          <a:custGeom>
            <a:avLst/>
            <a:gdLst>
              <a:gd name="T0" fmla="*/ 91282 w 182563"/>
              <a:gd name="T1" fmla="*/ 34131 h 136525"/>
              <a:gd name="T2" fmla="*/ 91282 w 182563"/>
              <a:gd name="T3" fmla="*/ 136525 h 136525"/>
              <a:gd name="T4" fmla="*/ 3 60000 65536"/>
              <a:gd name="T5" fmla="*/ 1 60000 65536"/>
              <a:gd name="T6" fmla="*/ 30427 w 182563"/>
              <a:gd name="T7" fmla="*/ 34131 h 136525"/>
              <a:gd name="T8" fmla="*/ 152136 w 182563"/>
              <a:gd name="T9" fmla="*/ 91017 h 136525"/>
            </a:gdLst>
            <a:ahLst/>
            <a:cxnLst>
              <a:cxn ang="T4">
                <a:pos x="T0" y="T1"/>
              </a:cxn>
              <a:cxn ang="T5">
                <a:pos x="T2" y="T3"/>
              </a:cxn>
            </a:cxnLst>
            <a:rect l="T6" t="T7" r="T8" b="T9"/>
            <a:pathLst>
              <a:path w="182563" h="136525">
                <a:moveTo>
                  <a:pt x="91282" y="34131"/>
                </a:moveTo>
                <a:cubicBezTo>
                  <a:pt x="129315" y="-45508"/>
                  <a:pt x="277648" y="34131"/>
                  <a:pt x="91282" y="136525"/>
                </a:cubicBezTo>
                <a:cubicBezTo>
                  <a:pt x="-95085" y="34131"/>
                  <a:pt x="53248" y="-45508"/>
                  <a:pt x="91282" y="34131"/>
                </a:cubicBezTo>
                <a:close/>
              </a:path>
            </a:pathLst>
          </a:custGeom>
          <a:solidFill>
            <a:srgbClr val="C00000"/>
          </a:solidFill>
          <a:ln w="9525">
            <a:solidFill>
              <a:srgbClr val="34929A"/>
            </a:solidFill>
            <a:miter lim="800000"/>
            <a:headEnd/>
            <a:tailEnd/>
          </a:ln>
          <a:effectLst>
            <a:outerShdw blurRad="40000" dist="23000" dir="5400000" rotWithShape="0">
              <a:srgbClr val="808080">
                <a:alpha val="34999"/>
              </a:srgbClr>
            </a:outerShdw>
          </a:effectLst>
        </p:spPr>
        <p:txBody>
          <a:bodyPr anchor="ctr"/>
          <a:lstStyle/>
          <a:p>
            <a:pPr algn="ctr" eaLnBrk="1" hangingPunct="1">
              <a:defRPr/>
            </a:pPr>
            <a:endParaRPr lang="en-US">
              <a:solidFill>
                <a:schemeClr val="lt1"/>
              </a:solidFill>
              <a:latin typeface="+mn-lt"/>
              <a:cs typeface="+mn-cs"/>
            </a:endParaRPr>
          </a:p>
        </p:txBody>
      </p:sp>
      <p:sp>
        <p:nvSpPr>
          <p:cNvPr id="36" name="Heart 35">
            <a:extLst>
              <a:ext uri="{FF2B5EF4-FFF2-40B4-BE49-F238E27FC236}">
                <a16:creationId xmlns:a16="http://schemas.microsoft.com/office/drawing/2014/main" id="{EF8F9B9D-4291-4A27-843B-9E50FBA8C683}"/>
              </a:ext>
            </a:extLst>
          </p:cNvPr>
          <p:cNvSpPr>
            <a:spLocks noChangeArrowheads="1"/>
          </p:cNvSpPr>
          <p:nvPr/>
        </p:nvSpPr>
        <p:spPr bwMode="auto">
          <a:xfrm>
            <a:off x="3581400" y="1143000"/>
            <a:ext cx="182563" cy="136525"/>
          </a:xfrm>
          <a:custGeom>
            <a:avLst/>
            <a:gdLst>
              <a:gd name="T0" fmla="*/ 91282 w 182563"/>
              <a:gd name="T1" fmla="*/ 34131 h 136525"/>
              <a:gd name="T2" fmla="*/ 91282 w 182563"/>
              <a:gd name="T3" fmla="*/ 136525 h 136525"/>
              <a:gd name="T4" fmla="*/ 3 60000 65536"/>
              <a:gd name="T5" fmla="*/ 1 60000 65536"/>
              <a:gd name="T6" fmla="*/ 30427 w 182563"/>
              <a:gd name="T7" fmla="*/ 34131 h 136525"/>
              <a:gd name="T8" fmla="*/ 152136 w 182563"/>
              <a:gd name="T9" fmla="*/ 91017 h 136525"/>
            </a:gdLst>
            <a:ahLst/>
            <a:cxnLst>
              <a:cxn ang="T4">
                <a:pos x="T0" y="T1"/>
              </a:cxn>
              <a:cxn ang="T5">
                <a:pos x="T2" y="T3"/>
              </a:cxn>
            </a:cxnLst>
            <a:rect l="T6" t="T7" r="T8" b="T9"/>
            <a:pathLst>
              <a:path w="182563" h="136525">
                <a:moveTo>
                  <a:pt x="91282" y="34131"/>
                </a:moveTo>
                <a:cubicBezTo>
                  <a:pt x="129315" y="-45508"/>
                  <a:pt x="277648" y="34131"/>
                  <a:pt x="91282" y="136525"/>
                </a:cubicBezTo>
                <a:cubicBezTo>
                  <a:pt x="-95085" y="34131"/>
                  <a:pt x="53248" y="-45508"/>
                  <a:pt x="91282" y="34131"/>
                </a:cubicBezTo>
                <a:close/>
              </a:path>
            </a:pathLst>
          </a:custGeom>
          <a:solidFill>
            <a:srgbClr val="C00000"/>
          </a:solidFill>
          <a:ln w="9525">
            <a:solidFill>
              <a:srgbClr val="34929A"/>
            </a:solidFill>
            <a:miter lim="800000"/>
            <a:headEnd/>
            <a:tailEnd/>
          </a:ln>
          <a:effectLst>
            <a:outerShdw blurRad="40000" dist="23000" dir="5400000" rotWithShape="0">
              <a:srgbClr val="808080">
                <a:alpha val="34999"/>
              </a:srgbClr>
            </a:outerShdw>
          </a:effectLst>
        </p:spPr>
        <p:txBody>
          <a:bodyPr anchor="ctr"/>
          <a:lstStyle/>
          <a:p>
            <a:pPr algn="ctr" eaLnBrk="1" hangingPunct="1">
              <a:defRPr/>
            </a:pPr>
            <a:endParaRPr lang="en-US">
              <a:solidFill>
                <a:schemeClr val="lt1"/>
              </a:solidFill>
              <a:latin typeface="+mn-lt"/>
              <a:cs typeface="+mn-cs"/>
            </a:endParaRPr>
          </a:p>
        </p:txBody>
      </p:sp>
      <p:sp>
        <p:nvSpPr>
          <p:cNvPr id="20" name="5-Point Star 19">
            <a:extLst>
              <a:ext uri="{FF2B5EF4-FFF2-40B4-BE49-F238E27FC236}">
                <a16:creationId xmlns:a16="http://schemas.microsoft.com/office/drawing/2014/main" id="{DBDF6B67-DFE9-4834-878D-625C7FCFCE9F}"/>
              </a:ext>
            </a:extLst>
          </p:cNvPr>
          <p:cNvSpPr>
            <a:spLocks noChangeArrowheads="1"/>
          </p:cNvSpPr>
          <p:nvPr/>
        </p:nvSpPr>
        <p:spPr bwMode="auto">
          <a:xfrm>
            <a:off x="3124200" y="1257300"/>
            <a:ext cx="182563" cy="136525"/>
          </a:xfrm>
          <a:custGeom>
            <a:avLst/>
            <a:gdLst>
              <a:gd name="T0" fmla="*/ 91282 w 182563"/>
              <a:gd name="T1" fmla="*/ 0 h 136525"/>
              <a:gd name="T2" fmla="*/ 0 w 182563"/>
              <a:gd name="T3" fmla="*/ 52148 h 136525"/>
              <a:gd name="T4" fmla="*/ 34867 w 182563"/>
              <a:gd name="T5" fmla="*/ 136525 h 136525"/>
              <a:gd name="T6" fmla="*/ 147696 w 182563"/>
              <a:gd name="T7" fmla="*/ 136525 h 136525"/>
              <a:gd name="T8" fmla="*/ 182563 w 182563"/>
              <a:gd name="T9" fmla="*/ 52148 h 136525"/>
              <a:gd name="T10" fmla="*/ 3 60000 65536"/>
              <a:gd name="T11" fmla="*/ 2 60000 65536"/>
              <a:gd name="T12" fmla="*/ 1 60000 65536"/>
              <a:gd name="T13" fmla="*/ 1 60000 65536"/>
              <a:gd name="T14" fmla="*/ 0 60000 65536"/>
              <a:gd name="T15" fmla="*/ 56416 w 182563"/>
              <a:gd name="T16" fmla="*/ 52148 h 136525"/>
              <a:gd name="T17" fmla="*/ 126147 w 182563"/>
              <a:gd name="T18" fmla="*/ 104295 h 136525"/>
            </a:gdLst>
            <a:ahLst/>
            <a:cxnLst>
              <a:cxn ang="T10">
                <a:pos x="T0" y="T1"/>
              </a:cxn>
              <a:cxn ang="T11">
                <a:pos x="T2" y="T3"/>
              </a:cxn>
              <a:cxn ang="T12">
                <a:pos x="T4" y="T5"/>
              </a:cxn>
              <a:cxn ang="T13">
                <a:pos x="T6" y="T7"/>
              </a:cxn>
              <a:cxn ang="T14">
                <a:pos x="T8" y="T9"/>
              </a:cxn>
            </a:cxnLst>
            <a:rect l="T15" t="T16" r="T17" b="T18"/>
            <a:pathLst>
              <a:path w="182563" h="136525">
                <a:moveTo>
                  <a:pt x="0" y="52148"/>
                </a:moveTo>
                <a:lnTo>
                  <a:pt x="69733" y="52148"/>
                </a:lnTo>
                <a:lnTo>
                  <a:pt x="91282" y="0"/>
                </a:lnTo>
                <a:lnTo>
                  <a:pt x="112830" y="52148"/>
                </a:lnTo>
                <a:lnTo>
                  <a:pt x="182563" y="52148"/>
                </a:lnTo>
                <a:lnTo>
                  <a:pt x="126147" y="84377"/>
                </a:lnTo>
                <a:lnTo>
                  <a:pt x="147696" y="136525"/>
                </a:lnTo>
                <a:lnTo>
                  <a:pt x="91282" y="104295"/>
                </a:lnTo>
                <a:lnTo>
                  <a:pt x="34867" y="136525"/>
                </a:lnTo>
                <a:lnTo>
                  <a:pt x="56416" y="84377"/>
                </a:lnTo>
                <a:close/>
              </a:path>
            </a:pathLst>
          </a:custGeom>
          <a:gradFill rotWithShape="1">
            <a:gsLst>
              <a:gs pos="0">
                <a:srgbClr val="A3E7F0"/>
              </a:gs>
              <a:gs pos="100000">
                <a:srgbClr val="299FAA"/>
              </a:gs>
            </a:gsLst>
            <a:lin ang="5400000"/>
          </a:gradFill>
          <a:ln w="9525">
            <a:solidFill>
              <a:srgbClr val="34929A"/>
            </a:solidFill>
            <a:miter lim="800000"/>
            <a:headEnd/>
            <a:tailEnd/>
          </a:ln>
          <a:effectLst>
            <a:outerShdw blurRad="40000" dist="23000" dir="5400000" rotWithShape="0">
              <a:srgbClr val="808080">
                <a:alpha val="34999"/>
              </a:srgbClr>
            </a:outerShdw>
          </a:effectLst>
        </p:spPr>
        <p:txBody>
          <a:bodyPr anchor="ctr"/>
          <a:lstStyle/>
          <a:p>
            <a:pPr algn="ctr" eaLnBrk="1" hangingPunct="1">
              <a:defRPr/>
            </a:pPr>
            <a:endParaRPr lang="en-US">
              <a:solidFill>
                <a:schemeClr val="lt1"/>
              </a:solidFill>
              <a:latin typeface="+mn-lt"/>
              <a:cs typeface="+mn-cs"/>
            </a:endParaRPr>
          </a:p>
        </p:txBody>
      </p:sp>
      <p:sp>
        <p:nvSpPr>
          <p:cNvPr id="21" name="5-Point Star 20">
            <a:extLst>
              <a:ext uri="{FF2B5EF4-FFF2-40B4-BE49-F238E27FC236}">
                <a16:creationId xmlns:a16="http://schemas.microsoft.com/office/drawing/2014/main" id="{B0B69D0C-32F0-45AA-B1B4-7BADD4210129}"/>
              </a:ext>
            </a:extLst>
          </p:cNvPr>
          <p:cNvSpPr>
            <a:spLocks noChangeArrowheads="1"/>
          </p:cNvSpPr>
          <p:nvPr/>
        </p:nvSpPr>
        <p:spPr bwMode="auto">
          <a:xfrm>
            <a:off x="2971800" y="2286000"/>
            <a:ext cx="182563" cy="136525"/>
          </a:xfrm>
          <a:custGeom>
            <a:avLst/>
            <a:gdLst>
              <a:gd name="T0" fmla="*/ 91282 w 182563"/>
              <a:gd name="T1" fmla="*/ 0 h 136525"/>
              <a:gd name="T2" fmla="*/ 0 w 182563"/>
              <a:gd name="T3" fmla="*/ 52148 h 136525"/>
              <a:gd name="T4" fmla="*/ 34867 w 182563"/>
              <a:gd name="T5" fmla="*/ 136525 h 136525"/>
              <a:gd name="T6" fmla="*/ 147696 w 182563"/>
              <a:gd name="T7" fmla="*/ 136525 h 136525"/>
              <a:gd name="T8" fmla="*/ 182563 w 182563"/>
              <a:gd name="T9" fmla="*/ 52148 h 136525"/>
              <a:gd name="T10" fmla="*/ 3 60000 65536"/>
              <a:gd name="T11" fmla="*/ 2 60000 65536"/>
              <a:gd name="T12" fmla="*/ 1 60000 65536"/>
              <a:gd name="T13" fmla="*/ 1 60000 65536"/>
              <a:gd name="T14" fmla="*/ 0 60000 65536"/>
              <a:gd name="T15" fmla="*/ 56416 w 182563"/>
              <a:gd name="T16" fmla="*/ 52148 h 136525"/>
              <a:gd name="T17" fmla="*/ 126147 w 182563"/>
              <a:gd name="T18" fmla="*/ 104295 h 136525"/>
            </a:gdLst>
            <a:ahLst/>
            <a:cxnLst>
              <a:cxn ang="T10">
                <a:pos x="T0" y="T1"/>
              </a:cxn>
              <a:cxn ang="T11">
                <a:pos x="T2" y="T3"/>
              </a:cxn>
              <a:cxn ang="T12">
                <a:pos x="T4" y="T5"/>
              </a:cxn>
              <a:cxn ang="T13">
                <a:pos x="T6" y="T7"/>
              </a:cxn>
              <a:cxn ang="T14">
                <a:pos x="T8" y="T9"/>
              </a:cxn>
            </a:cxnLst>
            <a:rect l="T15" t="T16" r="T17" b="T18"/>
            <a:pathLst>
              <a:path w="182563" h="136525">
                <a:moveTo>
                  <a:pt x="0" y="52148"/>
                </a:moveTo>
                <a:lnTo>
                  <a:pt x="69733" y="52148"/>
                </a:lnTo>
                <a:lnTo>
                  <a:pt x="91282" y="0"/>
                </a:lnTo>
                <a:lnTo>
                  <a:pt x="112830" y="52148"/>
                </a:lnTo>
                <a:lnTo>
                  <a:pt x="182563" y="52148"/>
                </a:lnTo>
                <a:lnTo>
                  <a:pt x="126147" y="84377"/>
                </a:lnTo>
                <a:lnTo>
                  <a:pt x="147696" y="136525"/>
                </a:lnTo>
                <a:lnTo>
                  <a:pt x="91282" y="104295"/>
                </a:lnTo>
                <a:lnTo>
                  <a:pt x="34867" y="136525"/>
                </a:lnTo>
                <a:lnTo>
                  <a:pt x="56416" y="84377"/>
                </a:lnTo>
                <a:close/>
              </a:path>
            </a:pathLst>
          </a:custGeom>
          <a:gradFill rotWithShape="1">
            <a:gsLst>
              <a:gs pos="0">
                <a:srgbClr val="A3E7F0"/>
              </a:gs>
              <a:gs pos="100000">
                <a:srgbClr val="299FAA"/>
              </a:gs>
            </a:gsLst>
            <a:lin ang="5400000"/>
          </a:gradFill>
          <a:ln w="9525">
            <a:solidFill>
              <a:srgbClr val="34929A"/>
            </a:solidFill>
            <a:miter lim="800000"/>
            <a:headEnd/>
            <a:tailEnd/>
          </a:ln>
          <a:effectLst>
            <a:outerShdw blurRad="40000" dist="23000" dir="5400000" rotWithShape="0">
              <a:srgbClr val="808080">
                <a:alpha val="34999"/>
              </a:srgbClr>
            </a:outerShdw>
          </a:effectLst>
        </p:spPr>
        <p:txBody>
          <a:bodyPr anchor="ctr"/>
          <a:lstStyle/>
          <a:p>
            <a:pPr algn="ctr" eaLnBrk="1" hangingPunct="1">
              <a:defRPr/>
            </a:pPr>
            <a:endParaRPr lang="en-US">
              <a:solidFill>
                <a:schemeClr val="lt1"/>
              </a:solidFill>
              <a:latin typeface="+mn-lt"/>
              <a:cs typeface="+mn-cs"/>
            </a:endParaRPr>
          </a:p>
        </p:txBody>
      </p:sp>
      <p:sp>
        <p:nvSpPr>
          <p:cNvPr id="38" name="5-Point Star 37">
            <a:extLst>
              <a:ext uri="{FF2B5EF4-FFF2-40B4-BE49-F238E27FC236}">
                <a16:creationId xmlns:a16="http://schemas.microsoft.com/office/drawing/2014/main" id="{872182F6-D0E1-4E8A-930D-3E324CCA6434}"/>
              </a:ext>
            </a:extLst>
          </p:cNvPr>
          <p:cNvSpPr>
            <a:spLocks noChangeArrowheads="1"/>
          </p:cNvSpPr>
          <p:nvPr/>
        </p:nvSpPr>
        <p:spPr bwMode="auto">
          <a:xfrm>
            <a:off x="3886200" y="1371600"/>
            <a:ext cx="182563" cy="136525"/>
          </a:xfrm>
          <a:custGeom>
            <a:avLst/>
            <a:gdLst>
              <a:gd name="T0" fmla="*/ 91282 w 182563"/>
              <a:gd name="T1" fmla="*/ 0 h 136525"/>
              <a:gd name="T2" fmla="*/ 0 w 182563"/>
              <a:gd name="T3" fmla="*/ 52148 h 136525"/>
              <a:gd name="T4" fmla="*/ 34867 w 182563"/>
              <a:gd name="T5" fmla="*/ 136525 h 136525"/>
              <a:gd name="T6" fmla="*/ 147696 w 182563"/>
              <a:gd name="T7" fmla="*/ 136525 h 136525"/>
              <a:gd name="T8" fmla="*/ 182563 w 182563"/>
              <a:gd name="T9" fmla="*/ 52148 h 136525"/>
              <a:gd name="T10" fmla="*/ 3 60000 65536"/>
              <a:gd name="T11" fmla="*/ 2 60000 65536"/>
              <a:gd name="T12" fmla="*/ 1 60000 65536"/>
              <a:gd name="T13" fmla="*/ 1 60000 65536"/>
              <a:gd name="T14" fmla="*/ 0 60000 65536"/>
              <a:gd name="T15" fmla="*/ 56416 w 182563"/>
              <a:gd name="T16" fmla="*/ 52148 h 136525"/>
              <a:gd name="T17" fmla="*/ 126147 w 182563"/>
              <a:gd name="T18" fmla="*/ 104295 h 136525"/>
            </a:gdLst>
            <a:ahLst/>
            <a:cxnLst>
              <a:cxn ang="T10">
                <a:pos x="T0" y="T1"/>
              </a:cxn>
              <a:cxn ang="T11">
                <a:pos x="T2" y="T3"/>
              </a:cxn>
              <a:cxn ang="T12">
                <a:pos x="T4" y="T5"/>
              </a:cxn>
              <a:cxn ang="T13">
                <a:pos x="T6" y="T7"/>
              </a:cxn>
              <a:cxn ang="T14">
                <a:pos x="T8" y="T9"/>
              </a:cxn>
            </a:cxnLst>
            <a:rect l="T15" t="T16" r="T17" b="T18"/>
            <a:pathLst>
              <a:path w="182563" h="136525">
                <a:moveTo>
                  <a:pt x="0" y="52148"/>
                </a:moveTo>
                <a:lnTo>
                  <a:pt x="69733" y="52148"/>
                </a:lnTo>
                <a:lnTo>
                  <a:pt x="91282" y="0"/>
                </a:lnTo>
                <a:lnTo>
                  <a:pt x="112830" y="52148"/>
                </a:lnTo>
                <a:lnTo>
                  <a:pt x="182563" y="52148"/>
                </a:lnTo>
                <a:lnTo>
                  <a:pt x="126147" y="84377"/>
                </a:lnTo>
                <a:lnTo>
                  <a:pt x="147696" y="136525"/>
                </a:lnTo>
                <a:lnTo>
                  <a:pt x="91282" y="104295"/>
                </a:lnTo>
                <a:lnTo>
                  <a:pt x="34867" y="136525"/>
                </a:lnTo>
                <a:lnTo>
                  <a:pt x="56416" y="84377"/>
                </a:lnTo>
                <a:close/>
              </a:path>
            </a:pathLst>
          </a:custGeom>
          <a:gradFill rotWithShape="1">
            <a:gsLst>
              <a:gs pos="0">
                <a:srgbClr val="A3E7F0"/>
              </a:gs>
              <a:gs pos="100000">
                <a:srgbClr val="299FAA"/>
              </a:gs>
            </a:gsLst>
            <a:lin ang="5400000"/>
          </a:gradFill>
          <a:ln w="9525">
            <a:solidFill>
              <a:srgbClr val="34929A"/>
            </a:solidFill>
            <a:miter lim="800000"/>
            <a:headEnd/>
            <a:tailEnd/>
          </a:ln>
          <a:effectLst>
            <a:outerShdw blurRad="40000" dist="23000" dir="5400000" rotWithShape="0">
              <a:srgbClr val="808080">
                <a:alpha val="34999"/>
              </a:srgbClr>
            </a:outerShdw>
          </a:effectLst>
        </p:spPr>
        <p:txBody>
          <a:bodyPr anchor="ctr"/>
          <a:lstStyle/>
          <a:p>
            <a:pPr algn="ctr" eaLnBrk="1" hangingPunct="1">
              <a:defRPr/>
            </a:pPr>
            <a:endParaRPr lang="en-US">
              <a:solidFill>
                <a:schemeClr val="lt1"/>
              </a:solidFill>
              <a:latin typeface="+mn-lt"/>
              <a:cs typeface="+mn-cs"/>
            </a:endParaRPr>
          </a:p>
        </p:txBody>
      </p:sp>
      <p:sp>
        <p:nvSpPr>
          <p:cNvPr id="39" name="5-Point Star 38">
            <a:extLst>
              <a:ext uri="{FF2B5EF4-FFF2-40B4-BE49-F238E27FC236}">
                <a16:creationId xmlns:a16="http://schemas.microsoft.com/office/drawing/2014/main" id="{CC0D8274-5F50-4C0A-83FA-D7C02FF7275E}"/>
              </a:ext>
            </a:extLst>
          </p:cNvPr>
          <p:cNvSpPr>
            <a:spLocks noChangeArrowheads="1"/>
          </p:cNvSpPr>
          <p:nvPr/>
        </p:nvSpPr>
        <p:spPr bwMode="auto">
          <a:xfrm>
            <a:off x="4038600" y="1943100"/>
            <a:ext cx="182563" cy="136525"/>
          </a:xfrm>
          <a:custGeom>
            <a:avLst/>
            <a:gdLst>
              <a:gd name="T0" fmla="*/ 91282 w 182563"/>
              <a:gd name="T1" fmla="*/ 0 h 136525"/>
              <a:gd name="T2" fmla="*/ 0 w 182563"/>
              <a:gd name="T3" fmla="*/ 52148 h 136525"/>
              <a:gd name="T4" fmla="*/ 34867 w 182563"/>
              <a:gd name="T5" fmla="*/ 136525 h 136525"/>
              <a:gd name="T6" fmla="*/ 147696 w 182563"/>
              <a:gd name="T7" fmla="*/ 136525 h 136525"/>
              <a:gd name="T8" fmla="*/ 182563 w 182563"/>
              <a:gd name="T9" fmla="*/ 52148 h 136525"/>
              <a:gd name="T10" fmla="*/ 3 60000 65536"/>
              <a:gd name="T11" fmla="*/ 2 60000 65536"/>
              <a:gd name="T12" fmla="*/ 1 60000 65536"/>
              <a:gd name="T13" fmla="*/ 1 60000 65536"/>
              <a:gd name="T14" fmla="*/ 0 60000 65536"/>
              <a:gd name="T15" fmla="*/ 56416 w 182563"/>
              <a:gd name="T16" fmla="*/ 52148 h 136525"/>
              <a:gd name="T17" fmla="*/ 126147 w 182563"/>
              <a:gd name="T18" fmla="*/ 104295 h 136525"/>
            </a:gdLst>
            <a:ahLst/>
            <a:cxnLst>
              <a:cxn ang="T10">
                <a:pos x="T0" y="T1"/>
              </a:cxn>
              <a:cxn ang="T11">
                <a:pos x="T2" y="T3"/>
              </a:cxn>
              <a:cxn ang="T12">
                <a:pos x="T4" y="T5"/>
              </a:cxn>
              <a:cxn ang="T13">
                <a:pos x="T6" y="T7"/>
              </a:cxn>
              <a:cxn ang="T14">
                <a:pos x="T8" y="T9"/>
              </a:cxn>
            </a:cxnLst>
            <a:rect l="T15" t="T16" r="T17" b="T18"/>
            <a:pathLst>
              <a:path w="182563" h="136525">
                <a:moveTo>
                  <a:pt x="0" y="52148"/>
                </a:moveTo>
                <a:lnTo>
                  <a:pt x="69733" y="52148"/>
                </a:lnTo>
                <a:lnTo>
                  <a:pt x="91282" y="0"/>
                </a:lnTo>
                <a:lnTo>
                  <a:pt x="112830" y="52148"/>
                </a:lnTo>
                <a:lnTo>
                  <a:pt x="182563" y="52148"/>
                </a:lnTo>
                <a:lnTo>
                  <a:pt x="126147" y="84377"/>
                </a:lnTo>
                <a:lnTo>
                  <a:pt x="147696" y="136525"/>
                </a:lnTo>
                <a:lnTo>
                  <a:pt x="91282" y="104295"/>
                </a:lnTo>
                <a:lnTo>
                  <a:pt x="34867" y="136525"/>
                </a:lnTo>
                <a:lnTo>
                  <a:pt x="56416" y="84377"/>
                </a:lnTo>
                <a:close/>
              </a:path>
            </a:pathLst>
          </a:custGeom>
          <a:gradFill rotWithShape="1">
            <a:gsLst>
              <a:gs pos="0">
                <a:srgbClr val="A3E7F0"/>
              </a:gs>
              <a:gs pos="100000">
                <a:srgbClr val="299FAA"/>
              </a:gs>
            </a:gsLst>
            <a:lin ang="5400000"/>
          </a:gradFill>
          <a:ln w="9525">
            <a:solidFill>
              <a:srgbClr val="34929A"/>
            </a:solidFill>
            <a:miter lim="800000"/>
            <a:headEnd/>
            <a:tailEnd/>
          </a:ln>
          <a:effectLst>
            <a:outerShdw blurRad="40000" dist="23000" dir="5400000" rotWithShape="0">
              <a:srgbClr val="808080">
                <a:alpha val="34999"/>
              </a:srgbClr>
            </a:outerShdw>
          </a:effectLst>
        </p:spPr>
        <p:txBody>
          <a:bodyPr anchor="ctr"/>
          <a:lstStyle/>
          <a:p>
            <a:pPr algn="ctr" eaLnBrk="1" hangingPunct="1">
              <a:defRPr/>
            </a:pPr>
            <a:endParaRPr lang="en-US">
              <a:solidFill>
                <a:schemeClr val="lt1"/>
              </a:solidFill>
              <a:latin typeface="+mn-lt"/>
              <a:cs typeface="+mn-cs"/>
            </a:endParaRPr>
          </a:p>
        </p:txBody>
      </p:sp>
      <p:sp>
        <p:nvSpPr>
          <p:cNvPr id="41" name="5-Point Star 40">
            <a:extLst>
              <a:ext uri="{FF2B5EF4-FFF2-40B4-BE49-F238E27FC236}">
                <a16:creationId xmlns:a16="http://schemas.microsoft.com/office/drawing/2014/main" id="{49FEDCC8-010F-47E1-BD89-C52A7007DBA4}"/>
              </a:ext>
            </a:extLst>
          </p:cNvPr>
          <p:cNvSpPr>
            <a:spLocks noChangeArrowheads="1"/>
          </p:cNvSpPr>
          <p:nvPr/>
        </p:nvSpPr>
        <p:spPr bwMode="auto">
          <a:xfrm>
            <a:off x="4038600" y="2514600"/>
            <a:ext cx="182563" cy="136525"/>
          </a:xfrm>
          <a:custGeom>
            <a:avLst/>
            <a:gdLst>
              <a:gd name="T0" fmla="*/ 91282 w 182563"/>
              <a:gd name="T1" fmla="*/ 0 h 136525"/>
              <a:gd name="T2" fmla="*/ 0 w 182563"/>
              <a:gd name="T3" fmla="*/ 52148 h 136525"/>
              <a:gd name="T4" fmla="*/ 34867 w 182563"/>
              <a:gd name="T5" fmla="*/ 136525 h 136525"/>
              <a:gd name="T6" fmla="*/ 147696 w 182563"/>
              <a:gd name="T7" fmla="*/ 136525 h 136525"/>
              <a:gd name="T8" fmla="*/ 182563 w 182563"/>
              <a:gd name="T9" fmla="*/ 52148 h 136525"/>
              <a:gd name="T10" fmla="*/ 3 60000 65536"/>
              <a:gd name="T11" fmla="*/ 2 60000 65536"/>
              <a:gd name="T12" fmla="*/ 1 60000 65536"/>
              <a:gd name="T13" fmla="*/ 1 60000 65536"/>
              <a:gd name="T14" fmla="*/ 0 60000 65536"/>
              <a:gd name="T15" fmla="*/ 56416 w 182563"/>
              <a:gd name="T16" fmla="*/ 52148 h 136525"/>
              <a:gd name="T17" fmla="*/ 126147 w 182563"/>
              <a:gd name="T18" fmla="*/ 104295 h 136525"/>
            </a:gdLst>
            <a:ahLst/>
            <a:cxnLst>
              <a:cxn ang="T10">
                <a:pos x="T0" y="T1"/>
              </a:cxn>
              <a:cxn ang="T11">
                <a:pos x="T2" y="T3"/>
              </a:cxn>
              <a:cxn ang="T12">
                <a:pos x="T4" y="T5"/>
              </a:cxn>
              <a:cxn ang="T13">
                <a:pos x="T6" y="T7"/>
              </a:cxn>
              <a:cxn ang="T14">
                <a:pos x="T8" y="T9"/>
              </a:cxn>
            </a:cxnLst>
            <a:rect l="T15" t="T16" r="T17" b="T18"/>
            <a:pathLst>
              <a:path w="182563" h="136525">
                <a:moveTo>
                  <a:pt x="0" y="52148"/>
                </a:moveTo>
                <a:lnTo>
                  <a:pt x="69733" y="52148"/>
                </a:lnTo>
                <a:lnTo>
                  <a:pt x="91282" y="0"/>
                </a:lnTo>
                <a:lnTo>
                  <a:pt x="112830" y="52148"/>
                </a:lnTo>
                <a:lnTo>
                  <a:pt x="182563" y="52148"/>
                </a:lnTo>
                <a:lnTo>
                  <a:pt x="126147" y="84377"/>
                </a:lnTo>
                <a:lnTo>
                  <a:pt x="147696" y="136525"/>
                </a:lnTo>
                <a:lnTo>
                  <a:pt x="91282" y="104295"/>
                </a:lnTo>
                <a:lnTo>
                  <a:pt x="34867" y="136525"/>
                </a:lnTo>
                <a:lnTo>
                  <a:pt x="56416" y="84377"/>
                </a:lnTo>
                <a:close/>
              </a:path>
            </a:pathLst>
          </a:custGeom>
          <a:gradFill rotWithShape="1">
            <a:gsLst>
              <a:gs pos="0">
                <a:srgbClr val="A3E7F0"/>
              </a:gs>
              <a:gs pos="100000">
                <a:srgbClr val="299FAA"/>
              </a:gs>
            </a:gsLst>
            <a:lin ang="5400000"/>
          </a:gradFill>
          <a:ln w="9525">
            <a:solidFill>
              <a:srgbClr val="34929A"/>
            </a:solidFill>
            <a:miter lim="800000"/>
            <a:headEnd/>
            <a:tailEnd/>
          </a:ln>
          <a:effectLst>
            <a:outerShdw blurRad="40000" dist="23000" dir="5400000" rotWithShape="0">
              <a:srgbClr val="808080">
                <a:alpha val="34999"/>
              </a:srgbClr>
            </a:outerShdw>
          </a:effectLst>
        </p:spPr>
        <p:txBody>
          <a:bodyPr anchor="ctr"/>
          <a:lstStyle/>
          <a:p>
            <a:pPr algn="ctr" eaLnBrk="1" hangingPunct="1">
              <a:defRPr/>
            </a:pPr>
            <a:endParaRPr lang="en-US">
              <a:solidFill>
                <a:schemeClr val="lt1"/>
              </a:solidFill>
              <a:latin typeface="+mn-lt"/>
              <a:cs typeface="+mn-cs"/>
            </a:endParaRPr>
          </a:p>
        </p:txBody>
      </p:sp>
      <p:sp>
        <p:nvSpPr>
          <p:cNvPr id="42" name="5-Point Star 41">
            <a:extLst>
              <a:ext uri="{FF2B5EF4-FFF2-40B4-BE49-F238E27FC236}">
                <a16:creationId xmlns:a16="http://schemas.microsoft.com/office/drawing/2014/main" id="{7D35D451-C33B-4D68-BEDE-B054FE618284}"/>
              </a:ext>
            </a:extLst>
          </p:cNvPr>
          <p:cNvSpPr>
            <a:spLocks noChangeArrowheads="1"/>
          </p:cNvSpPr>
          <p:nvPr/>
        </p:nvSpPr>
        <p:spPr bwMode="auto">
          <a:xfrm>
            <a:off x="2481263" y="1577975"/>
            <a:ext cx="182562" cy="136525"/>
          </a:xfrm>
          <a:custGeom>
            <a:avLst/>
            <a:gdLst>
              <a:gd name="T0" fmla="*/ 91281 w 182562"/>
              <a:gd name="T1" fmla="*/ 0 h 136525"/>
              <a:gd name="T2" fmla="*/ 0 w 182562"/>
              <a:gd name="T3" fmla="*/ 52148 h 136525"/>
              <a:gd name="T4" fmla="*/ 34866 w 182562"/>
              <a:gd name="T5" fmla="*/ 136525 h 136525"/>
              <a:gd name="T6" fmla="*/ 147696 w 182562"/>
              <a:gd name="T7" fmla="*/ 136525 h 136525"/>
              <a:gd name="T8" fmla="*/ 182562 w 182562"/>
              <a:gd name="T9" fmla="*/ 52148 h 136525"/>
              <a:gd name="T10" fmla="*/ 3 60000 65536"/>
              <a:gd name="T11" fmla="*/ 2 60000 65536"/>
              <a:gd name="T12" fmla="*/ 1 60000 65536"/>
              <a:gd name="T13" fmla="*/ 1 60000 65536"/>
              <a:gd name="T14" fmla="*/ 0 60000 65536"/>
              <a:gd name="T15" fmla="*/ 56415 w 182562"/>
              <a:gd name="T16" fmla="*/ 52148 h 136525"/>
              <a:gd name="T17" fmla="*/ 126147 w 182562"/>
              <a:gd name="T18" fmla="*/ 104295 h 136525"/>
            </a:gdLst>
            <a:ahLst/>
            <a:cxnLst>
              <a:cxn ang="T10">
                <a:pos x="T0" y="T1"/>
              </a:cxn>
              <a:cxn ang="T11">
                <a:pos x="T2" y="T3"/>
              </a:cxn>
              <a:cxn ang="T12">
                <a:pos x="T4" y="T5"/>
              </a:cxn>
              <a:cxn ang="T13">
                <a:pos x="T6" y="T7"/>
              </a:cxn>
              <a:cxn ang="T14">
                <a:pos x="T8" y="T9"/>
              </a:cxn>
            </a:cxnLst>
            <a:rect l="T15" t="T16" r="T17" b="T18"/>
            <a:pathLst>
              <a:path w="182562" h="136525">
                <a:moveTo>
                  <a:pt x="0" y="52148"/>
                </a:moveTo>
                <a:lnTo>
                  <a:pt x="69733" y="52148"/>
                </a:lnTo>
                <a:lnTo>
                  <a:pt x="91281" y="0"/>
                </a:lnTo>
                <a:lnTo>
                  <a:pt x="112829" y="52148"/>
                </a:lnTo>
                <a:lnTo>
                  <a:pt x="182562" y="52148"/>
                </a:lnTo>
                <a:lnTo>
                  <a:pt x="126147" y="84377"/>
                </a:lnTo>
                <a:lnTo>
                  <a:pt x="147696" y="136525"/>
                </a:lnTo>
                <a:lnTo>
                  <a:pt x="91281" y="104295"/>
                </a:lnTo>
                <a:lnTo>
                  <a:pt x="34866" y="136525"/>
                </a:lnTo>
                <a:lnTo>
                  <a:pt x="56415" y="84377"/>
                </a:lnTo>
                <a:close/>
              </a:path>
            </a:pathLst>
          </a:custGeom>
          <a:gradFill rotWithShape="1">
            <a:gsLst>
              <a:gs pos="0">
                <a:srgbClr val="A3E7F0"/>
              </a:gs>
              <a:gs pos="100000">
                <a:srgbClr val="299FAA"/>
              </a:gs>
            </a:gsLst>
            <a:lin ang="5400000"/>
          </a:gradFill>
          <a:ln w="9525">
            <a:solidFill>
              <a:srgbClr val="34929A"/>
            </a:solidFill>
            <a:miter lim="800000"/>
            <a:headEnd/>
            <a:tailEnd/>
          </a:ln>
          <a:effectLst>
            <a:outerShdw blurRad="40000" dist="23000" dir="5400000" rotWithShape="0">
              <a:srgbClr val="808080">
                <a:alpha val="34999"/>
              </a:srgbClr>
            </a:outerShdw>
          </a:effectLst>
        </p:spPr>
        <p:txBody>
          <a:bodyPr anchor="ctr"/>
          <a:lstStyle/>
          <a:p>
            <a:pPr algn="ctr" eaLnBrk="1" hangingPunct="1">
              <a:defRPr/>
            </a:pPr>
            <a:endParaRPr lang="en-US">
              <a:solidFill>
                <a:schemeClr val="lt1"/>
              </a:solidFill>
              <a:latin typeface="+mn-lt"/>
              <a:cs typeface="+mn-cs"/>
            </a:endParaRPr>
          </a:p>
        </p:txBody>
      </p:sp>
      <p:sp>
        <p:nvSpPr>
          <p:cNvPr id="43" name="5-Point Star 42">
            <a:extLst>
              <a:ext uri="{FF2B5EF4-FFF2-40B4-BE49-F238E27FC236}">
                <a16:creationId xmlns:a16="http://schemas.microsoft.com/office/drawing/2014/main" id="{7A68DFEE-B710-412B-B521-61B19E3D2C81}"/>
              </a:ext>
            </a:extLst>
          </p:cNvPr>
          <p:cNvSpPr>
            <a:spLocks noChangeArrowheads="1"/>
          </p:cNvSpPr>
          <p:nvPr/>
        </p:nvSpPr>
        <p:spPr bwMode="auto">
          <a:xfrm>
            <a:off x="4114800" y="1657350"/>
            <a:ext cx="182563" cy="136525"/>
          </a:xfrm>
          <a:custGeom>
            <a:avLst/>
            <a:gdLst>
              <a:gd name="T0" fmla="*/ 91282 w 182563"/>
              <a:gd name="T1" fmla="*/ 0 h 136525"/>
              <a:gd name="T2" fmla="*/ 0 w 182563"/>
              <a:gd name="T3" fmla="*/ 52148 h 136525"/>
              <a:gd name="T4" fmla="*/ 34867 w 182563"/>
              <a:gd name="T5" fmla="*/ 136525 h 136525"/>
              <a:gd name="T6" fmla="*/ 147696 w 182563"/>
              <a:gd name="T7" fmla="*/ 136525 h 136525"/>
              <a:gd name="T8" fmla="*/ 182563 w 182563"/>
              <a:gd name="T9" fmla="*/ 52148 h 136525"/>
              <a:gd name="T10" fmla="*/ 3 60000 65536"/>
              <a:gd name="T11" fmla="*/ 2 60000 65536"/>
              <a:gd name="T12" fmla="*/ 1 60000 65536"/>
              <a:gd name="T13" fmla="*/ 1 60000 65536"/>
              <a:gd name="T14" fmla="*/ 0 60000 65536"/>
              <a:gd name="T15" fmla="*/ 56416 w 182563"/>
              <a:gd name="T16" fmla="*/ 52148 h 136525"/>
              <a:gd name="T17" fmla="*/ 126147 w 182563"/>
              <a:gd name="T18" fmla="*/ 104295 h 136525"/>
            </a:gdLst>
            <a:ahLst/>
            <a:cxnLst>
              <a:cxn ang="T10">
                <a:pos x="T0" y="T1"/>
              </a:cxn>
              <a:cxn ang="T11">
                <a:pos x="T2" y="T3"/>
              </a:cxn>
              <a:cxn ang="T12">
                <a:pos x="T4" y="T5"/>
              </a:cxn>
              <a:cxn ang="T13">
                <a:pos x="T6" y="T7"/>
              </a:cxn>
              <a:cxn ang="T14">
                <a:pos x="T8" y="T9"/>
              </a:cxn>
            </a:cxnLst>
            <a:rect l="T15" t="T16" r="T17" b="T18"/>
            <a:pathLst>
              <a:path w="182563" h="136525">
                <a:moveTo>
                  <a:pt x="0" y="52148"/>
                </a:moveTo>
                <a:lnTo>
                  <a:pt x="69733" y="52148"/>
                </a:lnTo>
                <a:lnTo>
                  <a:pt x="91282" y="0"/>
                </a:lnTo>
                <a:lnTo>
                  <a:pt x="112830" y="52148"/>
                </a:lnTo>
                <a:lnTo>
                  <a:pt x="182563" y="52148"/>
                </a:lnTo>
                <a:lnTo>
                  <a:pt x="126147" y="84377"/>
                </a:lnTo>
                <a:lnTo>
                  <a:pt x="147696" y="136525"/>
                </a:lnTo>
                <a:lnTo>
                  <a:pt x="91282" y="104295"/>
                </a:lnTo>
                <a:lnTo>
                  <a:pt x="34867" y="136525"/>
                </a:lnTo>
                <a:lnTo>
                  <a:pt x="56416" y="84377"/>
                </a:lnTo>
                <a:close/>
              </a:path>
            </a:pathLst>
          </a:custGeom>
          <a:gradFill rotWithShape="1">
            <a:gsLst>
              <a:gs pos="0">
                <a:srgbClr val="A3E7F0"/>
              </a:gs>
              <a:gs pos="100000">
                <a:srgbClr val="299FAA"/>
              </a:gs>
            </a:gsLst>
            <a:lin ang="5400000"/>
          </a:gradFill>
          <a:ln w="9525">
            <a:solidFill>
              <a:srgbClr val="34929A"/>
            </a:solidFill>
            <a:miter lim="800000"/>
            <a:headEnd/>
            <a:tailEnd/>
          </a:ln>
          <a:effectLst>
            <a:outerShdw blurRad="40000" dist="23000" dir="5400000" rotWithShape="0">
              <a:srgbClr val="808080">
                <a:alpha val="34999"/>
              </a:srgbClr>
            </a:outerShdw>
          </a:effectLst>
        </p:spPr>
        <p:txBody>
          <a:bodyPr anchor="ctr"/>
          <a:lstStyle/>
          <a:p>
            <a:pPr algn="ctr" eaLnBrk="1" hangingPunct="1">
              <a:defRPr/>
            </a:pPr>
            <a:endParaRPr lang="en-US">
              <a:solidFill>
                <a:schemeClr val="lt1"/>
              </a:solidFill>
              <a:latin typeface="+mn-lt"/>
              <a:cs typeface="+mn-cs"/>
            </a:endParaRPr>
          </a:p>
        </p:txBody>
      </p:sp>
      <p:sp>
        <p:nvSpPr>
          <p:cNvPr id="44" name="5-Point Star 43">
            <a:extLst>
              <a:ext uri="{FF2B5EF4-FFF2-40B4-BE49-F238E27FC236}">
                <a16:creationId xmlns:a16="http://schemas.microsoft.com/office/drawing/2014/main" id="{A074EB52-9BE2-4B12-9C65-E81BCF6D9D80}"/>
              </a:ext>
            </a:extLst>
          </p:cNvPr>
          <p:cNvSpPr>
            <a:spLocks noChangeArrowheads="1"/>
          </p:cNvSpPr>
          <p:nvPr/>
        </p:nvSpPr>
        <p:spPr bwMode="auto">
          <a:xfrm>
            <a:off x="2971800" y="1543050"/>
            <a:ext cx="182563" cy="136525"/>
          </a:xfrm>
          <a:custGeom>
            <a:avLst/>
            <a:gdLst>
              <a:gd name="T0" fmla="*/ 91282 w 182563"/>
              <a:gd name="T1" fmla="*/ 0 h 136525"/>
              <a:gd name="T2" fmla="*/ 0 w 182563"/>
              <a:gd name="T3" fmla="*/ 52148 h 136525"/>
              <a:gd name="T4" fmla="*/ 34867 w 182563"/>
              <a:gd name="T5" fmla="*/ 136525 h 136525"/>
              <a:gd name="T6" fmla="*/ 147696 w 182563"/>
              <a:gd name="T7" fmla="*/ 136525 h 136525"/>
              <a:gd name="T8" fmla="*/ 182563 w 182563"/>
              <a:gd name="T9" fmla="*/ 52148 h 136525"/>
              <a:gd name="T10" fmla="*/ 3 60000 65536"/>
              <a:gd name="T11" fmla="*/ 2 60000 65536"/>
              <a:gd name="T12" fmla="*/ 1 60000 65536"/>
              <a:gd name="T13" fmla="*/ 1 60000 65536"/>
              <a:gd name="T14" fmla="*/ 0 60000 65536"/>
              <a:gd name="T15" fmla="*/ 56416 w 182563"/>
              <a:gd name="T16" fmla="*/ 52148 h 136525"/>
              <a:gd name="T17" fmla="*/ 126147 w 182563"/>
              <a:gd name="T18" fmla="*/ 104295 h 136525"/>
            </a:gdLst>
            <a:ahLst/>
            <a:cxnLst>
              <a:cxn ang="T10">
                <a:pos x="T0" y="T1"/>
              </a:cxn>
              <a:cxn ang="T11">
                <a:pos x="T2" y="T3"/>
              </a:cxn>
              <a:cxn ang="T12">
                <a:pos x="T4" y="T5"/>
              </a:cxn>
              <a:cxn ang="T13">
                <a:pos x="T6" y="T7"/>
              </a:cxn>
              <a:cxn ang="T14">
                <a:pos x="T8" y="T9"/>
              </a:cxn>
            </a:cxnLst>
            <a:rect l="T15" t="T16" r="T17" b="T18"/>
            <a:pathLst>
              <a:path w="182563" h="136525">
                <a:moveTo>
                  <a:pt x="0" y="52148"/>
                </a:moveTo>
                <a:lnTo>
                  <a:pt x="69733" y="52148"/>
                </a:lnTo>
                <a:lnTo>
                  <a:pt x="91282" y="0"/>
                </a:lnTo>
                <a:lnTo>
                  <a:pt x="112830" y="52148"/>
                </a:lnTo>
                <a:lnTo>
                  <a:pt x="182563" y="52148"/>
                </a:lnTo>
                <a:lnTo>
                  <a:pt x="126147" y="84377"/>
                </a:lnTo>
                <a:lnTo>
                  <a:pt x="147696" y="136525"/>
                </a:lnTo>
                <a:lnTo>
                  <a:pt x="91282" y="104295"/>
                </a:lnTo>
                <a:lnTo>
                  <a:pt x="34867" y="136525"/>
                </a:lnTo>
                <a:lnTo>
                  <a:pt x="56416" y="84377"/>
                </a:lnTo>
                <a:close/>
              </a:path>
            </a:pathLst>
          </a:custGeom>
          <a:gradFill rotWithShape="1">
            <a:gsLst>
              <a:gs pos="0">
                <a:srgbClr val="A3E7F0"/>
              </a:gs>
              <a:gs pos="100000">
                <a:srgbClr val="299FAA"/>
              </a:gs>
            </a:gsLst>
            <a:lin ang="5400000"/>
          </a:gradFill>
          <a:ln w="9525">
            <a:solidFill>
              <a:srgbClr val="34929A"/>
            </a:solidFill>
            <a:miter lim="800000"/>
            <a:headEnd/>
            <a:tailEnd/>
          </a:ln>
          <a:effectLst>
            <a:outerShdw blurRad="40000" dist="23000" dir="5400000" rotWithShape="0">
              <a:srgbClr val="808080">
                <a:alpha val="34999"/>
              </a:srgbClr>
            </a:outerShdw>
          </a:effectLst>
        </p:spPr>
        <p:txBody>
          <a:bodyPr anchor="ctr"/>
          <a:lstStyle/>
          <a:p>
            <a:pPr algn="ctr" eaLnBrk="1" hangingPunct="1">
              <a:defRPr/>
            </a:pPr>
            <a:endParaRPr lang="en-US">
              <a:solidFill>
                <a:schemeClr val="lt1"/>
              </a:solidFill>
              <a:latin typeface="+mn-lt"/>
              <a:cs typeface="+mn-cs"/>
            </a:endParaRPr>
          </a:p>
        </p:txBody>
      </p:sp>
      <p:sp>
        <p:nvSpPr>
          <p:cNvPr id="45" name="5-Point Star 44">
            <a:extLst>
              <a:ext uri="{FF2B5EF4-FFF2-40B4-BE49-F238E27FC236}">
                <a16:creationId xmlns:a16="http://schemas.microsoft.com/office/drawing/2014/main" id="{F314AF07-EB39-4BB4-87A6-66C471559AB9}"/>
              </a:ext>
            </a:extLst>
          </p:cNvPr>
          <p:cNvSpPr>
            <a:spLocks noChangeArrowheads="1"/>
          </p:cNvSpPr>
          <p:nvPr/>
        </p:nvSpPr>
        <p:spPr bwMode="auto">
          <a:xfrm>
            <a:off x="2362200" y="1257300"/>
            <a:ext cx="182563" cy="136525"/>
          </a:xfrm>
          <a:custGeom>
            <a:avLst/>
            <a:gdLst>
              <a:gd name="T0" fmla="*/ 91282 w 182563"/>
              <a:gd name="T1" fmla="*/ 0 h 136525"/>
              <a:gd name="T2" fmla="*/ 0 w 182563"/>
              <a:gd name="T3" fmla="*/ 52148 h 136525"/>
              <a:gd name="T4" fmla="*/ 34867 w 182563"/>
              <a:gd name="T5" fmla="*/ 136525 h 136525"/>
              <a:gd name="T6" fmla="*/ 147696 w 182563"/>
              <a:gd name="T7" fmla="*/ 136525 h 136525"/>
              <a:gd name="T8" fmla="*/ 182563 w 182563"/>
              <a:gd name="T9" fmla="*/ 52148 h 136525"/>
              <a:gd name="T10" fmla="*/ 3 60000 65536"/>
              <a:gd name="T11" fmla="*/ 2 60000 65536"/>
              <a:gd name="T12" fmla="*/ 1 60000 65536"/>
              <a:gd name="T13" fmla="*/ 1 60000 65536"/>
              <a:gd name="T14" fmla="*/ 0 60000 65536"/>
              <a:gd name="T15" fmla="*/ 56416 w 182563"/>
              <a:gd name="T16" fmla="*/ 52148 h 136525"/>
              <a:gd name="T17" fmla="*/ 126147 w 182563"/>
              <a:gd name="T18" fmla="*/ 104295 h 136525"/>
            </a:gdLst>
            <a:ahLst/>
            <a:cxnLst>
              <a:cxn ang="T10">
                <a:pos x="T0" y="T1"/>
              </a:cxn>
              <a:cxn ang="T11">
                <a:pos x="T2" y="T3"/>
              </a:cxn>
              <a:cxn ang="T12">
                <a:pos x="T4" y="T5"/>
              </a:cxn>
              <a:cxn ang="T13">
                <a:pos x="T6" y="T7"/>
              </a:cxn>
              <a:cxn ang="T14">
                <a:pos x="T8" y="T9"/>
              </a:cxn>
            </a:cxnLst>
            <a:rect l="T15" t="T16" r="T17" b="T18"/>
            <a:pathLst>
              <a:path w="182563" h="136525">
                <a:moveTo>
                  <a:pt x="0" y="52148"/>
                </a:moveTo>
                <a:lnTo>
                  <a:pt x="69733" y="52148"/>
                </a:lnTo>
                <a:lnTo>
                  <a:pt x="91282" y="0"/>
                </a:lnTo>
                <a:lnTo>
                  <a:pt x="112830" y="52148"/>
                </a:lnTo>
                <a:lnTo>
                  <a:pt x="182563" y="52148"/>
                </a:lnTo>
                <a:lnTo>
                  <a:pt x="126147" y="84377"/>
                </a:lnTo>
                <a:lnTo>
                  <a:pt x="147696" y="136525"/>
                </a:lnTo>
                <a:lnTo>
                  <a:pt x="91282" y="104295"/>
                </a:lnTo>
                <a:lnTo>
                  <a:pt x="34867" y="136525"/>
                </a:lnTo>
                <a:lnTo>
                  <a:pt x="56416" y="84377"/>
                </a:lnTo>
                <a:close/>
              </a:path>
            </a:pathLst>
          </a:custGeom>
          <a:gradFill rotWithShape="1">
            <a:gsLst>
              <a:gs pos="0">
                <a:srgbClr val="A3E7F0"/>
              </a:gs>
              <a:gs pos="100000">
                <a:srgbClr val="299FAA"/>
              </a:gs>
            </a:gsLst>
            <a:lin ang="5400000"/>
          </a:gradFill>
          <a:ln w="9525">
            <a:solidFill>
              <a:srgbClr val="34929A"/>
            </a:solidFill>
            <a:miter lim="800000"/>
            <a:headEnd/>
            <a:tailEnd/>
          </a:ln>
          <a:effectLst>
            <a:outerShdw blurRad="40000" dist="23000" dir="5400000" rotWithShape="0">
              <a:srgbClr val="808080">
                <a:alpha val="34999"/>
              </a:srgbClr>
            </a:outerShdw>
          </a:effectLst>
        </p:spPr>
        <p:txBody>
          <a:bodyPr anchor="ctr"/>
          <a:lstStyle/>
          <a:p>
            <a:pPr algn="ctr" eaLnBrk="1" hangingPunct="1">
              <a:defRPr/>
            </a:pPr>
            <a:endParaRPr lang="en-US">
              <a:solidFill>
                <a:schemeClr val="lt1"/>
              </a:solidFill>
              <a:latin typeface="+mn-lt"/>
              <a:cs typeface="+mn-cs"/>
            </a:endParaRPr>
          </a:p>
        </p:txBody>
      </p:sp>
      <p:sp>
        <p:nvSpPr>
          <p:cNvPr id="46" name="5-Point Star 45">
            <a:extLst>
              <a:ext uri="{FF2B5EF4-FFF2-40B4-BE49-F238E27FC236}">
                <a16:creationId xmlns:a16="http://schemas.microsoft.com/office/drawing/2014/main" id="{A9E10AF6-93E3-406B-91FC-D22054B2F478}"/>
              </a:ext>
            </a:extLst>
          </p:cNvPr>
          <p:cNvSpPr>
            <a:spLocks noChangeArrowheads="1"/>
          </p:cNvSpPr>
          <p:nvPr/>
        </p:nvSpPr>
        <p:spPr bwMode="auto">
          <a:xfrm>
            <a:off x="3733800" y="1200150"/>
            <a:ext cx="182563" cy="136525"/>
          </a:xfrm>
          <a:custGeom>
            <a:avLst/>
            <a:gdLst>
              <a:gd name="T0" fmla="*/ 91282 w 182563"/>
              <a:gd name="T1" fmla="*/ 0 h 136525"/>
              <a:gd name="T2" fmla="*/ 0 w 182563"/>
              <a:gd name="T3" fmla="*/ 52148 h 136525"/>
              <a:gd name="T4" fmla="*/ 34867 w 182563"/>
              <a:gd name="T5" fmla="*/ 136525 h 136525"/>
              <a:gd name="T6" fmla="*/ 147696 w 182563"/>
              <a:gd name="T7" fmla="*/ 136525 h 136525"/>
              <a:gd name="T8" fmla="*/ 182563 w 182563"/>
              <a:gd name="T9" fmla="*/ 52148 h 136525"/>
              <a:gd name="T10" fmla="*/ 3 60000 65536"/>
              <a:gd name="T11" fmla="*/ 2 60000 65536"/>
              <a:gd name="T12" fmla="*/ 1 60000 65536"/>
              <a:gd name="T13" fmla="*/ 1 60000 65536"/>
              <a:gd name="T14" fmla="*/ 0 60000 65536"/>
              <a:gd name="T15" fmla="*/ 56416 w 182563"/>
              <a:gd name="T16" fmla="*/ 52148 h 136525"/>
              <a:gd name="T17" fmla="*/ 126147 w 182563"/>
              <a:gd name="T18" fmla="*/ 104295 h 136525"/>
            </a:gdLst>
            <a:ahLst/>
            <a:cxnLst>
              <a:cxn ang="T10">
                <a:pos x="T0" y="T1"/>
              </a:cxn>
              <a:cxn ang="T11">
                <a:pos x="T2" y="T3"/>
              </a:cxn>
              <a:cxn ang="T12">
                <a:pos x="T4" y="T5"/>
              </a:cxn>
              <a:cxn ang="T13">
                <a:pos x="T6" y="T7"/>
              </a:cxn>
              <a:cxn ang="T14">
                <a:pos x="T8" y="T9"/>
              </a:cxn>
            </a:cxnLst>
            <a:rect l="T15" t="T16" r="T17" b="T18"/>
            <a:pathLst>
              <a:path w="182563" h="136525">
                <a:moveTo>
                  <a:pt x="0" y="52148"/>
                </a:moveTo>
                <a:lnTo>
                  <a:pt x="69733" y="52148"/>
                </a:lnTo>
                <a:lnTo>
                  <a:pt x="91282" y="0"/>
                </a:lnTo>
                <a:lnTo>
                  <a:pt x="112830" y="52148"/>
                </a:lnTo>
                <a:lnTo>
                  <a:pt x="182563" y="52148"/>
                </a:lnTo>
                <a:lnTo>
                  <a:pt x="126147" y="84377"/>
                </a:lnTo>
                <a:lnTo>
                  <a:pt x="147696" y="136525"/>
                </a:lnTo>
                <a:lnTo>
                  <a:pt x="91282" y="104295"/>
                </a:lnTo>
                <a:lnTo>
                  <a:pt x="34867" y="136525"/>
                </a:lnTo>
                <a:lnTo>
                  <a:pt x="56416" y="84377"/>
                </a:lnTo>
                <a:close/>
              </a:path>
            </a:pathLst>
          </a:custGeom>
          <a:gradFill rotWithShape="1">
            <a:gsLst>
              <a:gs pos="0">
                <a:srgbClr val="A3E7F0"/>
              </a:gs>
              <a:gs pos="100000">
                <a:srgbClr val="299FAA"/>
              </a:gs>
            </a:gsLst>
            <a:lin ang="5400000"/>
          </a:gradFill>
          <a:ln w="9525">
            <a:solidFill>
              <a:srgbClr val="34929A"/>
            </a:solidFill>
            <a:miter lim="800000"/>
            <a:headEnd/>
            <a:tailEnd/>
          </a:ln>
          <a:effectLst>
            <a:outerShdw blurRad="40000" dist="23000" dir="5400000" rotWithShape="0">
              <a:srgbClr val="808080">
                <a:alpha val="34999"/>
              </a:srgbClr>
            </a:outerShdw>
          </a:effectLst>
        </p:spPr>
        <p:txBody>
          <a:bodyPr anchor="ctr"/>
          <a:lstStyle/>
          <a:p>
            <a:pPr algn="ctr" eaLnBrk="1" hangingPunct="1">
              <a:defRPr/>
            </a:pPr>
            <a:endParaRPr lang="en-US">
              <a:solidFill>
                <a:schemeClr val="lt1"/>
              </a:solidFill>
              <a:latin typeface="+mn-lt"/>
              <a:cs typeface="+mn-cs"/>
            </a:endParaRPr>
          </a:p>
        </p:txBody>
      </p:sp>
      <p:sp>
        <p:nvSpPr>
          <p:cNvPr id="47" name="5-Point Star 46">
            <a:extLst>
              <a:ext uri="{FF2B5EF4-FFF2-40B4-BE49-F238E27FC236}">
                <a16:creationId xmlns:a16="http://schemas.microsoft.com/office/drawing/2014/main" id="{0E7F90B3-7404-4092-830A-04B6DD47866B}"/>
              </a:ext>
            </a:extLst>
          </p:cNvPr>
          <p:cNvSpPr>
            <a:spLocks noChangeArrowheads="1"/>
          </p:cNvSpPr>
          <p:nvPr/>
        </p:nvSpPr>
        <p:spPr bwMode="auto">
          <a:xfrm>
            <a:off x="179388" y="1609725"/>
            <a:ext cx="184150" cy="136525"/>
          </a:xfrm>
          <a:custGeom>
            <a:avLst/>
            <a:gdLst>
              <a:gd name="T0" fmla="*/ 92075 w 184150"/>
              <a:gd name="T1" fmla="*/ 0 h 136525"/>
              <a:gd name="T2" fmla="*/ 0 w 184150"/>
              <a:gd name="T3" fmla="*/ 52148 h 136525"/>
              <a:gd name="T4" fmla="*/ 35170 w 184150"/>
              <a:gd name="T5" fmla="*/ 136525 h 136525"/>
              <a:gd name="T6" fmla="*/ 148980 w 184150"/>
              <a:gd name="T7" fmla="*/ 136525 h 136525"/>
              <a:gd name="T8" fmla="*/ 184150 w 184150"/>
              <a:gd name="T9" fmla="*/ 52148 h 136525"/>
              <a:gd name="T10" fmla="*/ 3 60000 65536"/>
              <a:gd name="T11" fmla="*/ 2 60000 65536"/>
              <a:gd name="T12" fmla="*/ 1 60000 65536"/>
              <a:gd name="T13" fmla="*/ 1 60000 65536"/>
              <a:gd name="T14" fmla="*/ 0 60000 65536"/>
              <a:gd name="T15" fmla="*/ 56906 w 184150"/>
              <a:gd name="T16" fmla="*/ 52148 h 136525"/>
              <a:gd name="T17" fmla="*/ 127244 w 184150"/>
              <a:gd name="T18" fmla="*/ 104295 h 136525"/>
            </a:gdLst>
            <a:ahLst/>
            <a:cxnLst>
              <a:cxn ang="T10">
                <a:pos x="T0" y="T1"/>
              </a:cxn>
              <a:cxn ang="T11">
                <a:pos x="T2" y="T3"/>
              </a:cxn>
              <a:cxn ang="T12">
                <a:pos x="T4" y="T5"/>
              </a:cxn>
              <a:cxn ang="T13">
                <a:pos x="T6" y="T7"/>
              </a:cxn>
              <a:cxn ang="T14">
                <a:pos x="T8" y="T9"/>
              </a:cxn>
            </a:cxnLst>
            <a:rect l="T15" t="T16" r="T17" b="T18"/>
            <a:pathLst>
              <a:path w="184150" h="136525">
                <a:moveTo>
                  <a:pt x="0" y="52148"/>
                </a:moveTo>
                <a:lnTo>
                  <a:pt x="70339" y="52148"/>
                </a:lnTo>
                <a:lnTo>
                  <a:pt x="92075" y="0"/>
                </a:lnTo>
                <a:lnTo>
                  <a:pt x="113811" y="52148"/>
                </a:lnTo>
                <a:lnTo>
                  <a:pt x="184150" y="52148"/>
                </a:lnTo>
                <a:lnTo>
                  <a:pt x="127244" y="84377"/>
                </a:lnTo>
                <a:lnTo>
                  <a:pt x="148980" y="136525"/>
                </a:lnTo>
                <a:lnTo>
                  <a:pt x="92075" y="104295"/>
                </a:lnTo>
                <a:lnTo>
                  <a:pt x="35170" y="136525"/>
                </a:lnTo>
                <a:lnTo>
                  <a:pt x="56906" y="84377"/>
                </a:lnTo>
                <a:close/>
              </a:path>
            </a:pathLst>
          </a:custGeom>
          <a:gradFill rotWithShape="1">
            <a:gsLst>
              <a:gs pos="0">
                <a:srgbClr val="A3E7F0"/>
              </a:gs>
              <a:gs pos="100000">
                <a:srgbClr val="299FAA"/>
              </a:gs>
            </a:gsLst>
            <a:lin ang="5400000"/>
          </a:gradFill>
          <a:ln w="9525">
            <a:solidFill>
              <a:srgbClr val="34929A"/>
            </a:solidFill>
            <a:miter lim="800000"/>
            <a:headEnd/>
            <a:tailEnd/>
          </a:ln>
          <a:effectLst>
            <a:outerShdw blurRad="40000" dist="23000" dir="5400000" rotWithShape="0">
              <a:srgbClr val="808080">
                <a:alpha val="34999"/>
              </a:srgbClr>
            </a:outerShdw>
          </a:effectLst>
        </p:spPr>
        <p:txBody>
          <a:bodyPr anchor="ctr"/>
          <a:lstStyle/>
          <a:p>
            <a:pPr algn="ctr" eaLnBrk="1" hangingPunct="1">
              <a:defRPr/>
            </a:pPr>
            <a:endParaRPr lang="en-US">
              <a:solidFill>
                <a:schemeClr val="lt1"/>
              </a:solidFill>
              <a:latin typeface="+mn-lt"/>
              <a:cs typeface="+mn-cs"/>
            </a:endParaRPr>
          </a:p>
        </p:txBody>
      </p:sp>
      <p:sp>
        <p:nvSpPr>
          <p:cNvPr id="48" name="5-Point Star 47">
            <a:extLst>
              <a:ext uri="{FF2B5EF4-FFF2-40B4-BE49-F238E27FC236}">
                <a16:creationId xmlns:a16="http://schemas.microsoft.com/office/drawing/2014/main" id="{8972977C-19B0-4638-9764-DFCC4C47C1CD}"/>
              </a:ext>
            </a:extLst>
          </p:cNvPr>
          <p:cNvSpPr>
            <a:spLocks noChangeArrowheads="1"/>
          </p:cNvSpPr>
          <p:nvPr/>
        </p:nvSpPr>
        <p:spPr bwMode="auto">
          <a:xfrm>
            <a:off x="503238" y="1879600"/>
            <a:ext cx="182562" cy="136525"/>
          </a:xfrm>
          <a:custGeom>
            <a:avLst/>
            <a:gdLst>
              <a:gd name="T0" fmla="*/ 91281 w 182562"/>
              <a:gd name="T1" fmla="*/ 0 h 136525"/>
              <a:gd name="T2" fmla="*/ 0 w 182562"/>
              <a:gd name="T3" fmla="*/ 52148 h 136525"/>
              <a:gd name="T4" fmla="*/ 34866 w 182562"/>
              <a:gd name="T5" fmla="*/ 136525 h 136525"/>
              <a:gd name="T6" fmla="*/ 147696 w 182562"/>
              <a:gd name="T7" fmla="*/ 136525 h 136525"/>
              <a:gd name="T8" fmla="*/ 182562 w 182562"/>
              <a:gd name="T9" fmla="*/ 52148 h 136525"/>
              <a:gd name="T10" fmla="*/ 3 60000 65536"/>
              <a:gd name="T11" fmla="*/ 2 60000 65536"/>
              <a:gd name="T12" fmla="*/ 1 60000 65536"/>
              <a:gd name="T13" fmla="*/ 1 60000 65536"/>
              <a:gd name="T14" fmla="*/ 0 60000 65536"/>
              <a:gd name="T15" fmla="*/ 56415 w 182562"/>
              <a:gd name="T16" fmla="*/ 52148 h 136525"/>
              <a:gd name="T17" fmla="*/ 126147 w 182562"/>
              <a:gd name="T18" fmla="*/ 104295 h 136525"/>
            </a:gdLst>
            <a:ahLst/>
            <a:cxnLst>
              <a:cxn ang="T10">
                <a:pos x="T0" y="T1"/>
              </a:cxn>
              <a:cxn ang="T11">
                <a:pos x="T2" y="T3"/>
              </a:cxn>
              <a:cxn ang="T12">
                <a:pos x="T4" y="T5"/>
              </a:cxn>
              <a:cxn ang="T13">
                <a:pos x="T6" y="T7"/>
              </a:cxn>
              <a:cxn ang="T14">
                <a:pos x="T8" y="T9"/>
              </a:cxn>
            </a:cxnLst>
            <a:rect l="T15" t="T16" r="T17" b="T18"/>
            <a:pathLst>
              <a:path w="182562" h="136525">
                <a:moveTo>
                  <a:pt x="0" y="52148"/>
                </a:moveTo>
                <a:lnTo>
                  <a:pt x="69733" y="52148"/>
                </a:lnTo>
                <a:lnTo>
                  <a:pt x="91281" y="0"/>
                </a:lnTo>
                <a:lnTo>
                  <a:pt x="112829" y="52148"/>
                </a:lnTo>
                <a:lnTo>
                  <a:pt x="182562" y="52148"/>
                </a:lnTo>
                <a:lnTo>
                  <a:pt x="126147" y="84377"/>
                </a:lnTo>
                <a:lnTo>
                  <a:pt x="147696" y="136525"/>
                </a:lnTo>
                <a:lnTo>
                  <a:pt x="91281" y="104295"/>
                </a:lnTo>
                <a:lnTo>
                  <a:pt x="34866" y="136525"/>
                </a:lnTo>
                <a:lnTo>
                  <a:pt x="56415" y="84377"/>
                </a:lnTo>
                <a:close/>
              </a:path>
            </a:pathLst>
          </a:custGeom>
          <a:gradFill rotWithShape="1">
            <a:gsLst>
              <a:gs pos="0">
                <a:srgbClr val="A3E7F0"/>
              </a:gs>
              <a:gs pos="100000">
                <a:srgbClr val="299FAA"/>
              </a:gs>
            </a:gsLst>
            <a:lin ang="5400000"/>
          </a:gradFill>
          <a:ln w="9525">
            <a:solidFill>
              <a:srgbClr val="34929A"/>
            </a:solidFill>
            <a:miter lim="800000"/>
            <a:headEnd/>
            <a:tailEnd/>
          </a:ln>
          <a:effectLst>
            <a:outerShdw blurRad="40000" dist="23000" dir="5400000" rotWithShape="0">
              <a:srgbClr val="808080">
                <a:alpha val="34999"/>
              </a:srgbClr>
            </a:outerShdw>
          </a:effectLst>
        </p:spPr>
        <p:txBody>
          <a:bodyPr anchor="ctr"/>
          <a:lstStyle/>
          <a:p>
            <a:pPr algn="ctr" eaLnBrk="1" hangingPunct="1">
              <a:defRPr/>
            </a:pPr>
            <a:endParaRPr lang="en-US">
              <a:solidFill>
                <a:schemeClr val="lt1"/>
              </a:solidFill>
              <a:latin typeface="+mn-lt"/>
              <a:cs typeface="+mn-cs"/>
            </a:endParaRPr>
          </a:p>
        </p:txBody>
      </p:sp>
      <p:sp>
        <p:nvSpPr>
          <p:cNvPr id="49" name="5-Point Star 48">
            <a:extLst>
              <a:ext uri="{FF2B5EF4-FFF2-40B4-BE49-F238E27FC236}">
                <a16:creationId xmlns:a16="http://schemas.microsoft.com/office/drawing/2014/main" id="{43FA8529-2CD8-464D-9985-1B28D99BF029}"/>
              </a:ext>
            </a:extLst>
          </p:cNvPr>
          <p:cNvSpPr>
            <a:spLocks noChangeArrowheads="1"/>
          </p:cNvSpPr>
          <p:nvPr/>
        </p:nvSpPr>
        <p:spPr bwMode="auto">
          <a:xfrm>
            <a:off x="2601913" y="1465263"/>
            <a:ext cx="182562" cy="136525"/>
          </a:xfrm>
          <a:custGeom>
            <a:avLst/>
            <a:gdLst>
              <a:gd name="T0" fmla="*/ 91281 w 182562"/>
              <a:gd name="T1" fmla="*/ 0 h 136525"/>
              <a:gd name="T2" fmla="*/ 0 w 182562"/>
              <a:gd name="T3" fmla="*/ 52148 h 136525"/>
              <a:gd name="T4" fmla="*/ 34866 w 182562"/>
              <a:gd name="T5" fmla="*/ 136525 h 136525"/>
              <a:gd name="T6" fmla="*/ 147696 w 182562"/>
              <a:gd name="T7" fmla="*/ 136525 h 136525"/>
              <a:gd name="T8" fmla="*/ 182562 w 182562"/>
              <a:gd name="T9" fmla="*/ 52148 h 136525"/>
              <a:gd name="T10" fmla="*/ 3 60000 65536"/>
              <a:gd name="T11" fmla="*/ 2 60000 65536"/>
              <a:gd name="T12" fmla="*/ 1 60000 65536"/>
              <a:gd name="T13" fmla="*/ 1 60000 65536"/>
              <a:gd name="T14" fmla="*/ 0 60000 65536"/>
              <a:gd name="T15" fmla="*/ 56415 w 182562"/>
              <a:gd name="T16" fmla="*/ 52148 h 136525"/>
              <a:gd name="T17" fmla="*/ 126147 w 182562"/>
              <a:gd name="T18" fmla="*/ 104295 h 136525"/>
            </a:gdLst>
            <a:ahLst/>
            <a:cxnLst>
              <a:cxn ang="T10">
                <a:pos x="T0" y="T1"/>
              </a:cxn>
              <a:cxn ang="T11">
                <a:pos x="T2" y="T3"/>
              </a:cxn>
              <a:cxn ang="T12">
                <a:pos x="T4" y="T5"/>
              </a:cxn>
              <a:cxn ang="T13">
                <a:pos x="T6" y="T7"/>
              </a:cxn>
              <a:cxn ang="T14">
                <a:pos x="T8" y="T9"/>
              </a:cxn>
            </a:cxnLst>
            <a:rect l="T15" t="T16" r="T17" b="T18"/>
            <a:pathLst>
              <a:path w="182562" h="136525">
                <a:moveTo>
                  <a:pt x="0" y="52148"/>
                </a:moveTo>
                <a:lnTo>
                  <a:pt x="69733" y="52148"/>
                </a:lnTo>
                <a:lnTo>
                  <a:pt x="91281" y="0"/>
                </a:lnTo>
                <a:lnTo>
                  <a:pt x="112829" y="52148"/>
                </a:lnTo>
                <a:lnTo>
                  <a:pt x="182562" y="52148"/>
                </a:lnTo>
                <a:lnTo>
                  <a:pt x="126147" y="84377"/>
                </a:lnTo>
                <a:lnTo>
                  <a:pt x="147696" y="136525"/>
                </a:lnTo>
                <a:lnTo>
                  <a:pt x="91281" y="104295"/>
                </a:lnTo>
                <a:lnTo>
                  <a:pt x="34866" y="136525"/>
                </a:lnTo>
                <a:lnTo>
                  <a:pt x="56415" y="84377"/>
                </a:lnTo>
                <a:close/>
              </a:path>
            </a:pathLst>
          </a:custGeom>
          <a:gradFill rotWithShape="1">
            <a:gsLst>
              <a:gs pos="0">
                <a:srgbClr val="A3E7F0"/>
              </a:gs>
              <a:gs pos="100000">
                <a:srgbClr val="299FAA"/>
              </a:gs>
            </a:gsLst>
            <a:lin ang="5400000"/>
          </a:gradFill>
          <a:ln w="9525">
            <a:solidFill>
              <a:srgbClr val="34929A"/>
            </a:solidFill>
            <a:miter lim="800000"/>
            <a:headEnd/>
            <a:tailEnd/>
          </a:ln>
          <a:effectLst>
            <a:outerShdw blurRad="40000" dist="23000" dir="5400000" rotWithShape="0">
              <a:srgbClr val="808080">
                <a:alpha val="34999"/>
              </a:srgbClr>
            </a:outerShdw>
          </a:effectLst>
        </p:spPr>
        <p:txBody>
          <a:bodyPr anchor="ctr"/>
          <a:lstStyle/>
          <a:p>
            <a:pPr algn="ctr" eaLnBrk="1" hangingPunct="1">
              <a:defRPr/>
            </a:pPr>
            <a:endParaRPr lang="en-US">
              <a:solidFill>
                <a:schemeClr val="lt1"/>
              </a:solidFill>
              <a:latin typeface="+mn-lt"/>
              <a:cs typeface="+mn-cs"/>
            </a:endParaRPr>
          </a:p>
        </p:txBody>
      </p:sp>
      <p:sp>
        <p:nvSpPr>
          <p:cNvPr id="50" name="5-Point Star 49">
            <a:extLst>
              <a:ext uri="{FF2B5EF4-FFF2-40B4-BE49-F238E27FC236}">
                <a16:creationId xmlns:a16="http://schemas.microsoft.com/office/drawing/2014/main" id="{C7DA0860-F032-45B8-BCDF-B9AFB2B1D750}"/>
              </a:ext>
            </a:extLst>
          </p:cNvPr>
          <p:cNvSpPr>
            <a:spLocks noChangeArrowheads="1"/>
          </p:cNvSpPr>
          <p:nvPr/>
        </p:nvSpPr>
        <p:spPr bwMode="auto">
          <a:xfrm>
            <a:off x="2446338" y="2017713"/>
            <a:ext cx="182562" cy="136525"/>
          </a:xfrm>
          <a:custGeom>
            <a:avLst/>
            <a:gdLst>
              <a:gd name="T0" fmla="*/ 91281 w 182562"/>
              <a:gd name="T1" fmla="*/ 0 h 136525"/>
              <a:gd name="T2" fmla="*/ 0 w 182562"/>
              <a:gd name="T3" fmla="*/ 52148 h 136525"/>
              <a:gd name="T4" fmla="*/ 34866 w 182562"/>
              <a:gd name="T5" fmla="*/ 136525 h 136525"/>
              <a:gd name="T6" fmla="*/ 147696 w 182562"/>
              <a:gd name="T7" fmla="*/ 136525 h 136525"/>
              <a:gd name="T8" fmla="*/ 182562 w 182562"/>
              <a:gd name="T9" fmla="*/ 52148 h 136525"/>
              <a:gd name="T10" fmla="*/ 3 60000 65536"/>
              <a:gd name="T11" fmla="*/ 2 60000 65536"/>
              <a:gd name="T12" fmla="*/ 1 60000 65536"/>
              <a:gd name="T13" fmla="*/ 1 60000 65536"/>
              <a:gd name="T14" fmla="*/ 0 60000 65536"/>
              <a:gd name="T15" fmla="*/ 56415 w 182562"/>
              <a:gd name="T16" fmla="*/ 52148 h 136525"/>
              <a:gd name="T17" fmla="*/ 126147 w 182562"/>
              <a:gd name="T18" fmla="*/ 104295 h 136525"/>
            </a:gdLst>
            <a:ahLst/>
            <a:cxnLst>
              <a:cxn ang="T10">
                <a:pos x="T0" y="T1"/>
              </a:cxn>
              <a:cxn ang="T11">
                <a:pos x="T2" y="T3"/>
              </a:cxn>
              <a:cxn ang="T12">
                <a:pos x="T4" y="T5"/>
              </a:cxn>
              <a:cxn ang="T13">
                <a:pos x="T6" y="T7"/>
              </a:cxn>
              <a:cxn ang="T14">
                <a:pos x="T8" y="T9"/>
              </a:cxn>
            </a:cxnLst>
            <a:rect l="T15" t="T16" r="T17" b="T18"/>
            <a:pathLst>
              <a:path w="182562" h="136525">
                <a:moveTo>
                  <a:pt x="0" y="52148"/>
                </a:moveTo>
                <a:lnTo>
                  <a:pt x="69733" y="52148"/>
                </a:lnTo>
                <a:lnTo>
                  <a:pt x="91281" y="0"/>
                </a:lnTo>
                <a:lnTo>
                  <a:pt x="112829" y="52148"/>
                </a:lnTo>
                <a:lnTo>
                  <a:pt x="182562" y="52148"/>
                </a:lnTo>
                <a:lnTo>
                  <a:pt x="126147" y="84377"/>
                </a:lnTo>
                <a:lnTo>
                  <a:pt x="147696" y="136525"/>
                </a:lnTo>
                <a:lnTo>
                  <a:pt x="91281" y="104295"/>
                </a:lnTo>
                <a:lnTo>
                  <a:pt x="34866" y="136525"/>
                </a:lnTo>
                <a:lnTo>
                  <a:pt x="56415" y="84377"/>
                </a:lnTo>
                <a:close/>
              </a:path>
            </a:pathLst>
          </a:custGeom>
          <a:gradFill rotWithShape="1">
            <a:gsLst>
              <a:gs pos="0">
                <a:srgbClr val="A3E7F0"/>
              </a:gs>
              <a:gs pos="100000">
                <a:srgbClr val="299FAA"/>
              </a:gs>
            </a:gsLst>
            <a:lin ang="5400000"/>
          </a:gradFill>
          <a:ln w="9525">
            <a:solidFill>
              <a:srgbClr val="34929A"/>
            </a:solidFill>
            <a:miter lim="800000"/>
            <a:headEnd/>
            <a:tailEnd/>
          </a:ln>
          <a:effectLst>
            <a:outerShdw blurRad="40000" dist="23000" dir="5400000" rotWithShape="0">
              <a:srgbClr val="808080">
                <a:alpha val="34999"/>
              </a:srgbClr>
            </a:outerShdw>
          </a:effectLst>
        </p:spPr>
        <p:txBody>
          <a:bodyPr anchor="ctr"/>
          <a:lstStyle/>
          <a:p>
            <a:pPr algn="ctr" eaLnBrk="1" hangingPunct="1">
              <a:defRPr/>
            </a:pPr>
            <a:endParaRPr lang="en-US">
              <a:solidFill>
                <a:schemeClr val="lt1"/>
              </a:solidFill>
              <a:latin typeface="+mn-lt"/>
              <a:cs typeface="+mn-cs"/>
            </a:endParaRPr>
          </a:p>
        </p:txBody>
      </p:sp>
      <p:sp>
        <p:nvSpPr>
          <p:cNvPr id="51" name="Heart 23">
            <a:extLst>
              <a:ext uri="{FF2B5EF4-FFF2-40B4-BE49-F238E27FC236}">
                <a16:creationId xmlns:a16="http://schemas.microsoft.com/office/drawing/2014/main" id="{61923D0D-76E5-4B7C-96B8-D8CC99687ED9}"/>
              </a:ext>
            </a:extLst>
          </p:cNvPr>
          <p:cNvSpPr>
            <a:spLocks noChangeArrowheads="1"/>
          </p:cNvSpPr>
          <p:nvPr/>
        </p:nvSpPr>
        <p:spPr bwMode="auto">
          <a:xfrm>
            <a:off x="2798763" y="1949450"/>
            <a:ext cx="182562" cy="138113"/>
          </a:xfrm>
          <a:custGeom>
            <a:avLst/>
            <a:gdLst>
              <a:gd name="T0" fmla="*/ 91281 w 182562"/>
              <a:gd name="T1" fmla="*/ 34528 h 138112"/>
              <a:gd name="T2" fmla="*/ 91281 w 182562"/>
              <a:gd name="T3" fmla="*/ 138112 h 138112"/>
              <a:gd name="T4" fmla="*/ 3 60000 65536"/>
              <a:gd name="T5" fmla="*/ 1 60000 65536"/>
              <a:gd name="T6" fmla="*/ 30427 w 182562"/>
              <a:gd name="T7" fmla="*/ 34528 h 138112"/>
              <a:gd name="T8" fmla="*/ 152135 w 182562"/>
              <a:gd name="T9" fmla="*/ 92075 h 138112"/>
            </a:gdLst>
            <a:ahLst/>
            <a:cxnLst>
              <a:cxn ang="T4">
                <a:pos x="T0" y="T1"/>
              </a:cxn>
              <a:cxn ang="T5">
                <a:pos x="T2" y="T3"/>
              </a:cxn>
            </a:cxnLst>
            <a:rect l="T6" t="T7" r="T8" b="T9"/>
            <a:pathLst>
              <a:path w="182562" h="138112">
                <a:moveTo>
                  <a:pt x="91281" y="34528"/>
                </a:moveTo>
                <a:cubicBezTo>
                  <a:pt x="129315" y="-46037"/>
                  <a:pt x="277646" y="34528"/>
                  <a:pt x="91281" y="138112"/>
                </a:cubicBezTo>
                <a:cubicBezTo>
                  <a:pt x="-95084" y="34528"/>
                  <a:pt x="53247" y="-46037"/>
                  <a:pt x="91281" y="34528"/>
                </a:cubicBezTo>
                <a:close/>
              </a:path>
            </a:pathLst>
          </a:custGeom>
          <a:solidFill>
            <a:srgbClr val="C00000"/>
          </a:solidFill>
          <a:ln w="9525">
            <a:solidFill>
              <a:srgbClr val="34929A"/>
            </a:solidFill>
            <a:miter lim="800000"/>
            <a:headEnd/>
            <a:tailEnd/>
          </a:ln>
          <a:effectLst>
            <a:outerShdw blurRad="40000" dist="23000" dir="5400000" rotWithShape="0">
              <a:srgbClr val="808080">
                <a:alpha val="34999"/>
              </a:srgbClr>
            </a:outerShdw>
          </a:effectLst>
        </p:spPr>
        <p:txBody>
          <a:bodyPr anchor="ctr"/>
          <a:lstStyle/>
          <a:p>
            <a:pPr algn="ctr" eaLnBrk="1" hangingPunct="1">
              <a:defRPr/>
            </a:pPr>
            <a:endParaRPr lang="en-US">
              <a:solidFill>
                <a:schemeClr val="lt1"/>
              </a:solidFill>
              <a:latin typeface="+mn-lt"/>
              <a:cs typeface="+mn-cs"/>
            </a:endParaRPr>
          </a:p>
        </p:txBody>
      </p:sp>
      <p:sp>
        <p:nvSpPr>
          <p:cNvPr id="52" name="Heart 29">
            <a:extLst>
              <a:ext uri="{FF2B5EF4-FFF2-40B4-BE49-F238E27FC236}">
                <a16:creationId xmlns:a16="http://schemas.microsoft.com/office/drawing/2014/main" id="{B76C4B94-B85B-4DD2-A269-F02DDFE643B9}"/>
              </a:ext>
            </a:extLst>
          </p:cNvPr>
          <p:cNvSpPr>
            <a:spLocks noChangeArrowheads="1"/>
          </p:cNvSpPr>
          <p:nvPr/>
        </p:nvSpPr>
        <p:spPr bwMode="auto">
          <a:xfrm>
            <a:off x="3473450" y="1444625"/>
            <a:ext cx="182563" cy="136525"/>
          </a:xfrm>
          <a:custGeom>
            <a:avLst/>
            <a:gdLst>
              <a:gd name="T0" fmla="*/ 91282 w 182563"/>
              <a:gd name="T1" fmla="*/ 34131 h 136525"/>
              <a:gd name="T2" fmla="*/ 91282 w 182563"/>
              <a:gd name="T3" fmla="*/ 136525 h 136525"/>
              <a:gd name="T4" fmla="*/ 3 60000 65536"/>
              <a:gd name="T5" fmla="*/ 1 60000 65536"/>
              <a:gd name="T6" fmla="*/ 30427 w 182563"/>
              <a:gd name="T7" fmla="*/ 34131 h 136525"/>
              <a:gd name="T8" fmla="*/ 152136 w 182563"/>
              <a:gd name="T9" fmla="*/ 91017 h 136525"/>
            </a:gdLst>
            <a:ahLst/>
            <a:cxnLst>
              <a:cxn ang="T4">
                <a:pos x="T0" y="T1"/>
              </a:cxn>
              <a:cxn ang="T5">
                <a:pos x="T2" y="T3"/>
              </a:cxn>
            </a:cxnLst>
            <a:rect l="T6" t="T7" r="T8" b="T9"/>
            <a:pathLst>
              <a:path w="182563" h="136525">
                <a:moveTo>
                  <a:pt x="91282" y="34131"/>
                </a:moveTo>
                <a:cubicBezTo>
                  <a:pt x="129315" y="-45508"/>
                  <a:pt x="277648" y="34131"/>
                  <a:pt x="91282" y="136525"/>
                </a:cubicBezTo>
                <a:cubicBezTo>
                  <a:pt x="-95085" y="34131"/>
                  <a:pt x="53248" y="-45508"/>
                  <a:pt x="91282" y="34131"/>
                </a:cubicBezTo>
                <a:close/>
              </a:path>
            </a:pathLst>
          </a:custGeom>
          <a:solidFill>
            <a:srgbClr val="C00000"/>
          </a:solidFill>
          <a:ln w="9525">
            <a:solidFill>
              <a:srgbClr val="34929A"/>
            </a:solidFill>
            <a:miter lim="800000"/>
            <a:headEnd/>
            <a:tailEnd/>
          </a:ln>
          <a:effectLst>
            <a:outerShdw blurRad="40000" dist="23000" dir="5400000" rotWithShape="0">
              <a:srgbClr val="808080">
                <a:alpha val="34999"/>
              </a:srgbClr>
            </a:outerShdw>
          </a:effectLst>
        </p:spPr>
        <p:txBody>
          <a:bodyPr anchor="ctr"/>
          <a:lstStyle/>
          <a:p>
            <a:pPr algn="ctr" eaLnBrk="1" hangingPunct="1">
              <a:defRPr/>
            </a:pPr>
            <a:endParaRPr lang="en-US">
              <a:solidFill>
                <a:schemeClr val="lt1"/>
              </a:solidFill>
              <a:latin typeface="+mn-lt"/>
              <a:cs typeface="+mn-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35363DC-2C83-40A6-90AF-8E6E3A075848}"/>
              </a:ext>
            </a:extLst>
          </p:cNvPr>
          <p:cNvSpPr>
            <a:spLocks noGrp="1"/>
          </p:cNvSpPr>
          <p:nvPr>
            <p:ph sz="half" idx="1"/>
          </p:nvPr>
        </p:nvSpPr>
        <p:spPr/>
        <p:txBody>
          <a:bodyPr>
            <a:normAutofit fontScale="85000" lnSpcReduction="10000"/>
          </a:bodyPr>
          <a:lstStyle/>
          <a:p>
            <a:pPr marL="0" indent="0">
              <a:buNone/>
            </a:pPr>
            <a:r>
              <a:rPr lang="en-US" b="0" dirty="0">
                <a:solidFill>
                  <a:schemeClr val="dk1"/>
                </a:solidFill>
                <a:latin typeface="+mn-lt"/>
                <a:sym typeface="Calibri"/>
              </a:rPr>
              <a:t>Sudden Cardiac Arrest (SCA) is a condition in which the heart suddenly and unexpectedly stops beating. If this happens, blood stops flowing to the brain and other vital organs. </a:t>
            </a:r>
          </a:p>
          <a:p>
            <a:pPr marL="0" indent="0">
              <a:buNone/>
            </a:pPr>
            <a:r>
              <a:rPr lang="en-US" b="0" dirty="0">
                <a:solidFill>
                  <a:schemeClr val="dk1"/>
                </a:solidFill>
                <a:latin typeface="+mn-lt"/>
                <a:sym typeface="Calibri"/>
              </a:rPr>
              <a:t>SCA is an electrical issue, versus a heart attack, which is a “plumbing issue”.</a:t>
            </a:r>
          </a:p>
          <a:p>
            <a:endParaRPr lang="en-US" b="0" dirty="0">
              <a:solidFill>
                <a:schemeClr val="dk1"/>
              </a:solidFill>
              <a:latin typeface="Georgia" panose="02040502050405020303" pitchFamily="18" charset="0"/>
              <a:sym typeface="Calibri"/>
            </a:endParaRPr>
          </a:p>
          <a:p>
            <a:endParaRPr lang="en-US" dirty="0"/>
          </a:p>
        </p:txBody>
      </p:sp>
      <p:pic>
        <p:nvPicPr>
          <p:cNvPr id="6" name="Content Placeholder 5">
            <a:extLst>
              <a:ext uri="{FF2B5EF4-FFF2-40B4-BE49-F238E27FC236}">
                <a16:creationId xmlns:a16="http://schemas.microsoft.com/office/drawing/2014/main" id="{526831D2-75E5-4D45-8C30-4B4242DEB64A}"/>
              </a:ext>
            </a:extLst>
          </p:cNvPr>
          <p:cNvPicPr>
            <a:picLocks noGrp="1" noChangeAspect="1"/>
          </p:cNvPicPr>
          <p:nvPr>
            <p:ph sz="half" idx="10"/>
          </p:nvPr>
        </p:nvPicPr>
        <p:blipFill>
          <a:blip r:embed="rId2">
            <a:extLst>
              <a:ext uri="{837473B0-CC2E-450A-ABE3-18F120FF3D39}">
                <a1611:picAttrSrcUrl xmlns:a1611="http://schemas.microsoft.com/office/drawing/2016/11/main" r:id="rId3"/>
              </a:ext>
            </a:extLst>
          </a:blip>
          <a:stretch>
            <a:fillRect/>
          </a:stretch>
        </p:blipFill>
        <p:spPr>
          <a:xfrm>
            <a:off x="5053013" y="1940471"/>
            <a:ext cx="3551237" cy="1997570"/>
          </a:xfrm>
        </p:spPr>
      </p:pic>
      <p:sp>
        <p:nvSpPr>
          <p:cNvPr id="4" name="Title 3">
            <a:extLst>
              <a:ext uri="{FF2B5EF4-FFF2-40B4-BE49-F238E27FC236}">
                <a16:creationId xmlns:a16="http://schemas.microsoft.com/office/drawing/2014/main" id="{8C01458E-9866-4349-A9E0-819C6B0B7602}"/>
              </a:ext>
            </a:extLst>
          </p:cNvPr>
          <p:cNvSpPr>
            <a:spLocks noGrp="1"/>
          </p:cNvSpPr>
          <p:nvPr>
            <p:ph type="title"/>
          </p:nvPr>
        </p:nvSpPr>
        <p:spPr/>
        <p:txBody>
          <a:bodyPr/>
          <a:lstStyle/>
          <a:p>
            <a:r>
              <a:rPr lang="en-US" dirty="0"/>
              <a:t>What is SCA - Sudden Cardiac Arrest?</a:t>
            </a:r>
          </a:p>
        </p:txBody>
      </p:sp>
      <p:sp>
        <p:nvSpPr>
          <p:cNvPr id="7" name="TextBox 6">
            <a:extLst>
              <a:ext uri="{FF2B5EF4-FFF2-40B4-BE49-F238E27FC236}">
                <a16:creationId xmlns:a16="http://schemas.microsoft.com/office/drawing/2014/main" id="{86AED5AA-DD98-4E67-BB6B-1548A2236B6B}"/>
              </a:ext>
            </a:extLst>
          </p:cNvPr>
          <p:cNvSpPr txBox="1"/>
          <p:nvPr/>
        </p:nvSpPr>
        <p:spPr>
          <a:xfrm>
            <a:off x="5053013" y="3938041"/>
            <a:ext cx="3551237" cy="230832"/>
          </a:xfrm>
          <a:prstGeom prst="rect">
            <a:avLst/>
          </a:prstGeom>
          <a:noFill/>
        </p:spPr>
        <p:txBody>
          <a:bodyPr wrap="square" rtlCol="0">
            <a:spAutoFit/>
          </a:bodyPr>
          <a:lstStyle/>
          <a:p>
            <a:r>
              <a:rPr lang="en-US" sz="900">
                <a:hlinkClick r:id="rId3" tooltip="https://vimeo.com/channels/380069/23542159"/>
              </a:rPr>
              <a:t>This Photo</a:t>
            </a:r>
            <a:r>
              <a:rPr lang="en-US" sz="900"/>
              <a:t> by Unknown Author is licensed under </a:t>
            </a:r>
            <a:r>
              <a:rPr lang="en-US" sz="900">
                <a:hlinkClick r:id="rId4" tooltip="https://creativecommons.org/licenses/by-nd/3.0/"/>
              </a:rPr>
              <a:t>CC BY-ND</a:t>
            </a:r>
            <a:endParaRPr lang="en-US" sz="900"/>
          </a:p>
        </p:txBody>
      </p:sp>
    </p:spTree>
    <p:extLst>
      <p:ext uri="{BB962C8B-B14F-4D97-AF65-F5344CB8AC3E}">
        <p14:creationId xmlns:p14="http://schemas.microsoft.com/office/powerpoint/2010/main" val="29469746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72BF2-2501-4F94-8ACE-EDCBF6D54538}"/>
              </a:ext>
            </a:extLst>
          </p:cNvPr>
          <p:cNvSpPr>
            <a:spLocks noGrp="1"/>
          </p:cNvSpPr>
          <p:nvPr>
            <p:ph type="title"/>
          </p:nvPr>
        </p:nvSpPr>
        <p:spPr/>
        <p:txBody>
          <a:bodyPr/>
          <a:lstStyle/>
          <a:p>
            <a:r>
              <a:rPr lang="en-US" dirty="0"/>
              <a:t>How Does SCA Risk Impact My School?</a:t>
            </a:r>
          </a:p>
        </p:txBody>
      </p:sp>
      <p:sp>
        <p:nvSpPr>
          <p:cNvPr id="3" name="Content Placeholder 2">
            <a:extLst>
              <a:ext uri="{FF2B5EF4-FFF2-40B4-BE49-F238E27FC236}">
                <a16:creationId xmlns:a16="http://schemas.microsoft.com/office/drawing/2014/main" id="{B0129D3A-F10F-4D25-8B9F-DDC8535527C2}"/>
              </a:ext>
            </a:extLst>
          </p:cNvPr>
          <p:cNvSpPr>
            <a:spLocks noGrp="1"/>
          </p:cNvSpPr>
          <p:nvPr>
            <p:ph sz="half" idx="1"/>
          </p:nvPr>
        </p:nvSpPr>
        <p:spPr>
          <a:xfrm>
            <a:off x="1338562" y="1595134"/>
            <a:ext cx="6478288" cy="2881072"/>
          </a:xfrm>
        </p:spPr>
        <p:txBody>
          <a:bodyPr>
            <a:noAutofit/>
          </a:bodyPr>
          <a:lstStyle/>
          <a:p>
            <a:pPr marL="87313" indent="0">
              <a:spcBef>
                <a:spcPts val="0"/>
              </a:spcBef>
              <a:buClr>
                <a:prstClr val="black"/>
              </a:buClr>
              <a:buNone/>
            </a:pPr>
            <a:r>
              <a:rPr lang="en-US" altLang="en-US" sz="1400" i="1" dirty="0">
                <a:solidFill>
                  <a:srgbClr val="C00000"/>
                </a:solidFill>
                <a:latin typeface="+mn-lt"/>
              </a:rPr>
              <a:t>On any given day, approximately 20 percent of the community is in its schools</a:t>
            </a:r>
          </a:p>
          <a:p>
            <a:pPr marL="87313" indent="0">
              <a:spcBef>
                <a:spcPts val="0"/>
              </a:spcBef>
              <a:buClr>
                <a:prstClr val="black"/>
              </a:buClr>
              <a:buNone/>
            </a:pPr>
            <a:endParaRPr lang="en-US" sz="1400" dirty="0">
              <a:solidFill>
                <a:schemeClr val="tx1"/>
              </a:solidFill>
              <a:latin typeface="+mn-lt"/>
            </a:endParaRPr>
          </a:p>
          <a:p>
            <a:pPr marL="87313" indent="0">
              <a:spcBef>
                <a:spcPts val="0"/>
              </a:spcBef>
              <a:buClr>
                <a:prstClr val="black"/>
              </a:buClr>
              <a:buNone/>
            </a:pPr>
            <a:r>
              <a:rPr lang="en-US" sz="1400" dirty="0">
                <a:solidFill>
                  <a:schemeClr val="tx1"/>
                </a:solidFill>
                <a:latin typeface="+mn-lt"/>
              </a:rPr>
              <a:t>Annual Out-of-Hospital Cardiac Arrest: More than 350,000</a:t>
            </a:r>
          </a:p>
          <a:p>
            <a:pPr marL="87313" indent="0">
              <a:spcBef>
                <a:spcPts val="0"/>
              </a:spcBef>
              <a:buClr>
                <a:prstClr val="black"/>
              </a:buClr>
              <a:buNone/>
            </a:pPr>
            <a:r>
              <a:rPr lang="en-US" sz="1400" dirty="0">
                <a:solidFill>
                  <a:schemeClr val="tx1"/>
                </a:solidFill>
                <a:latin typeface="+mn-lt"/>
              </a:rPr>
              <a:t>Survivor rate (overall): 12%</a:t>
            </a:r>
          </a:p>
          <a:p>
            <a:pPr marL="87313" indent="0">
              <a:spcBef>
                <a:spcPts val="0"/>
              </a:spcBef>
              <a:buClr>
                <a:prstClr val="black"/>
              </a:buClr>
              <a:buNone/>
            </a:pPr>
            <a:r>
              <a:rPr lang="en-US" sz="1400" dirty="0">
                <a:solidFill>
                  <a:schemeClr val="tx1"/>
                </a:solidFill>
                <a:latin typeface="+mn-lt"/>
              </a:rPr>
              <a:t>Bystander CPR (overall): 46.1%</a:t>
            </a:r>
          </a:p>
          <a:p>
            <a:pPr marL="0" lvl="0" indent="0" eaLnBrk="1" hangingPunct="1">
              <a:buClr>
                <a:prstClr val="black"/>
              </a:buClr>
              <a:buNone/>
            </a:pPr>
            <a:r>
              <a:rPr lang="en-US" sz="1400" dirty="0">
                <a:solidFill>
                  <a:schemeClr val="tx1"/>
                </a:solidFill>
                <a:latin typeface="+mn-lt"/>
              </a:rPr>
              <a:t> Average EMS response time is 8-10 minutes… the brain can     only wait 3-5 minutes before brain damage sets in</a:t>
            </a:r>
          </a:p>
          <a:p>
            <a:pPr marL="0" lvl="0" indent="0" eaLnBrk="1" hangingPunct="1">
              <a:buClr>
                <a:prstClr val="black"/>
              </a:buClr>
              <a:buNone/>
            </a:pPr>
            <a:r>
              <a:rPr lang="en-US" sz="1400" dirty="0">
                <a:solidFill>
                  <a:schemeClr val="tx1"/>
                </a:solidFill>
                <a:latin typeface="+mn-lt"/>
              </a:rPr>
              <a:t> Every minute defibrillation is delayed, chance of survival decreases 10%</a:t>
            </a:r>
          </a:p>
        </p:txBody>
      </p:sp>
    </p:spTree>
    <p:extLst>
      <p:ext uri="{BB962C8B-B14F-4D97-AF65-F5344CB8AC3E}">
        <p14:creationId xmlns:p14="http://schemas.microsoft.com/office/powerpoint/2010/main" val="3263883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13671D-17C3-46CE-8F22-30A03841E307}"/>
              </a:ext>
            </a:extLst>
          </p:cNvPr>
          <p:cNvSpPr>
            <a:spLocks noGrp="1"/>
          </p:cNvSpPr>
          <p:nvPr>
            <p:ph sz="half" idx="1"/>
          </p:nvPr>
        </p:nvSpPr>
        <p:spPr>
          <a:xfrm>
            <a:off x="1065214" y="1595134"/>
            <a:ext cx="3393575" cy="2684766"/>
          </a:xfrm>
        </p:spPr>
        <p:txBody>
          <a:bodyPr vert="horz" wrap="square" lIns="91440" tIns="45720" rIns="91440" bIns="45720" numCol="1" anchor="t" anchorCtr="0" compatLnSpc="1">
            <a:prstTxWarp prst="textNoShape">
              <a:avLst/>
            </a:prstTxWarp>
            <a:normAutofit fontScale="77500" lnSpcReduction="20000"/>
          </a:bodyPr>
          <a:lstStyle/>
          <a:p>
            <a:pPr marL="0" indent="0" algn="ctr">
              <a:lnSpc>
                <a:spcPct val="80000"/>
              </a:lnSpc>
              <a:spcAft>
                <a:spcPct val="0"/>
              </a:spcAft>
              <a:buFont typeface="Wingdings" charset="2"/>
              <a:buNone/>
              <a:defRPr/>
            </a:pPr>
            <a:endParaRPr lang="en-US" altLang="en-US" sz="1800" dirty="0">
              <a:latin typeface="Verdana" charset="0"/>
            </a:endParaRPr>
          </a:p>
          <a:p>
            <a:pPr marL="0" indent="0">
              <a:lnSpc>
                <a:spcPct val="120000"/>
              </a:lnSpc>
              <a:spcBef>
                <a:spcPts val="0"/>
              </a:spcBef>
              <a:buNone/>
              <a:defRPr/>
            </a:pPr>
            <a:r>
              <a:rPr lang="en-US" altLang="en-US" sz="1800" dirty="0">
                <a:latin typeface="Verdana" charset="0"/>
              </a:rPr>
              <a:t>California Interscholastic Federation</a:t>
            </a:r>
          </a:p>
          <a:p>
            <a:pPr lvl="1">
              <a:lnSpc>
                <a:spcPct val="120000"/>
              </a:lnSpc>
              <a:buFont typeface="Arial" charset="0"/>
              <a:buChar char="–"/>
              <a:defRPr/>
            </a:pPr>
            <a:r>
              <a:rPr lang="en-US" altLang="en-US" dirty="0">
                <a:latin typeface="Verdana" charset="0"/>
              </a:rPr>
              <a:t>One youth athlete dies every 3 days in the United States</a:t>
            </a:r>
          </a:p>
          <a:p>
            <a:pPr lvl="1">
              <a:lnSpc>
                <a:spcPct val="120000"/>
              </a:lnSpc>
              <a:buFont typeface="Arial" charset="0"/>
              <a:buChar char="–"/>
              <a:defRPr/>
            </a:pPr>
            <a:r>
              <a:rPr lang="en-US" altLang="en-US" dirty="0">
                <a:latin typeface="Verdana" charset="0"/>
              </a:rPr>
              <a:t>SCA is the leading cause of death among student athletes</a:t>
            </a:r>
          </a:p>
          <a:p>
            <a:pPr lvl="1">
              <a:lnSpc>
                <a:spcPct val="120000"/>
              </a:lnSpc>
              <a:buFont typeface="Arial" charset="0"/>
              <a:buChar char="–"/>
              <a:defRPr/>
            </a:pPr>
            <a:r>
              <a:rPr lang="en-US" altLang="en-US" dirty="0">
                <a:latin typeface="Verdana" charset="0"/>
              </a:rPr>
              <a:t>SCA is the leading cause of death on school campuses</a:t>
            </a:r>
          </a:p>
          <a:p>
            <a:pPr marL="0" indent="0">
              <a:lnSpc>
                <a:spcPct val="120000"/>
              </a:lnSpc>
              <a:spcBef>
                <a:spcPts val="200"/>
              </a:spcBef>
              <a:buFont typeface="Wingdings" charset="2"/>
              <a:buNone/>
              <a:defRPr/>
            </a:pPr>
            <a:endParaRPr lang="en-US" altLang="en-US" sz="4000" dirty="0">
              <a:latin typeface="Verdana" charset="0"/>
            </a:endParaRPr>
          </a:p>
          <a:p>
            <a:pPr marL="0" indent="0">
              <a:lnSpc>
                <a:spcPct val="80000"/>
              </a:lnSpc>
              <a:buFont typeface="Wingdings" charset="2"/>
              <a:buChar char="§"/>
              <a:defRPr/>
            </a:pPr>
            <a:endParaRPr lang="en-US" altLang="en-US" sz="500" dirty="0">
              <a:latin typeface="Verdana" charset="0"/>
            </a:endParaRPr>
          </a:p>
        </p:txBody>
      </p:sp>
      <p:pic>
        <p:nvPicPr>
          <p:cNvPr id="6" name="Content Placeholder 5">
            <a:extLst>
              <a:ext uri="{FF2B5EF4-FFF2-40B4-BE49-F238E27FC236}">
                <a16:creationId xmlns:a16="http://schemas.microsoft.com/office/drawing/2014/main" id="{B8183755-1D22-433E-AD5E-6E5A2D6D6080}"/>
              </a:ext>
            </a:extLst>
          </p:cNvPr>
          <p:cNvPicPr>
            <a:picLocks noGrp="1" noChangeAspect="1"/>
          </p:cNvPicPr>
          <p:nvPr>
            <p:ph sz="half" idx="10"/>
          </p:nvPr>
        </p:nvPicPr>
        <p:blipFill>
          <a:blip r:embed="rId3">
            <a:extLst>
              <a:ext uri="{837473B0-CC2E-450A-ABE3-18F120FF3D39}">
                <a1611:picAttrSrcUrl xmlns:a1611="http://schemas.microsoft.com/office/drawing/2016/11/main" r:id="rId4"/>
              </a:ext>
            </a:extLst>
          </a:blip>
          <a:stretch>
            <a:fillRect/>
          </a:stretch>
        </p:blipFill>
        <p:spPr>
          <a:xfrm>
            <a:off x="4685213" y="1644320"/>
            <a:ext cx="4157130" cy="2389404"/>
          </a:xfrm>
        </p:spPr>
      </p:pic>
      <p:sp>
        <p:nvSpPr>
          <p:cNvPr id="2" name="Title 1">
            <a:extLst>
              <a:ext uri="{FF2B5EF4-FFF2-40B4-BE49-F238E27FC236}">
                <a16:creationId xmlns:a16="http://schemas.microsoft.com/office/drawing/2014/main" id="{3AD1827A-DF47-4A43-97D3-77871297B437}"/>
              </a:ext>
            </a:extLst>
          </p:cNvPr>
          <p:cNvSpPr>
            <a:spLocks noGrp="1"/>
          </p:cNvSpPr>
          <p:nvPr>
            <p:ph type="title"/>
          </p:nvPr>
        </p:nvSpPr>
        <p:spPr/>
        <p:txBody>
          <a:bodyPr/>
          <a:lstStyle/>
          <a:p>
            <a:r>
              <a:rPr lang="en-US" dirty="0"/>
              <a:t>SCA and Athletics</a:t>
            </a:r>
          </a:p>
        </p:txBody>
      </p:sp>
      <p:sp>
        <p:nvSpPr>
          <p:cNvPr id="7" name="TextBox 6">
            <a:extLst>
              <a:ext uri="{FF2B5EF4-FFF2-40B4-BE49-F238E27FC236}">
                <a16:creationId xmlns:a16="http://schemas.microsoft.com/office/drawing/2014/main" id="{FA788BB5-21EC-46AD-B630-9F134DA84370}"/>
              </a:ext>
            </a:extLst>
          </p:cNvPr>
          <p:cNvSpPr txBox="1"/>
          <p:nvPr/>
        </p:nvSpPr>
        <p:spPr>
          <a:xfrm>
            <a:off x="4889500" y="3802892"/>
            <a:ext cx="3495855" cy="230832"/>
          </a:xfrm>
          <a:prstGeom prst="rect">
            <a:avLst/>
          </a:prstGeom>
          <a:noFill/>
        </p:spPr>
        <p:txBody>
          <a:bodyPr wrap="square" rtlCol="0">
            <a:spAutoFit/>
          </a:bodyPr>
          <a:lstStyle/>
          <a:p>
            <a:r>
              <a:rPr lang="en-US" sz="900">
                <a:hlinkClick r:id="rId4" tooltip="http://vcvoices.org/2016/12/college-athletes/"/>
              </a:rPr>
              <a:t>This Photo</a:t>
            </a:r>
            <a:r>
              <a:rPr lang="en-US" sz="900"/>
              <a:t> by Unknown Author is licensed under </a:t>
            </a:r>
            <a:r>
              <a:rPr lang="en-US" sz="900">
                <a:hlinkClick r:id="rId5" tooltip="https://creativecommons.org/licenses/by/3.0/"/>
              </a:rPr>
              <a:t>CC BY</a:t>
            </a:r>
            <a:endParaRPr lang="en-US" sz="9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7ED6D-3824-4661-B12F-D400B198DDF4}"/>
              </a:ext>
            </a:extLst>
          </p:cNvPr>
          <p:cNvSpPr>
            <a:spLocks noGrp="1"/>
          </p:cNvSpPr>
          <p:nvPr>
            <p:ph type="title"/>
          </p:nvPr>
        </p:nvSpPr>
        <p:spPr/>
        <p:txBody>
          <a:bodyPr/>
          <a:lstStyle/>
          <a:p>
            <a:r>
              <a:rPr lang="en-US" dirty="0"/>
              <a:t>A Two Year Study….</a:t>
            </a:r>
          </a:p>
        </p:txBody>
      </p:sp>
      <p:sp>
        <p:nvSpPr>
          <p:cNvPr id="3" name="Content Placeholder 2">
            <a:extLst>
              <a:ext uri="{FF2B5EF4-FFF2-40B4-BE49-F238E27FC236}">
                <a16:creationId xmlns:a16="http://schemas.microsoft.com/office/drawing/2014/main" id="{097FD1F3-1A9F-4F22-9FD8-FD3F2C96DD02}"/>
              </a:ext>
            </a:extLst>
          </p:cNvPr>
          <p:cNvSpPr>
            <a:spLocks noGrp="1"/>
          </p:cNvSpPr>
          <p:nvPr>
            <p:ph sz="half" idx="1"/>
          </p:nvPr>
        </p:nvSpPr>
        <p:spPr>
          <a:xfrm>
            <a:off x="1338562" y="1595134"/>
            <a:ext cx="6478288" cy="2508785"/>
          </a:xfrm>
        </p:spPr>
        <p:txBody>
          <a:bodyPr>
            <a:normAutofit fontScale="70000" lnSpcReduction="20000"/>
          </a:bodyPr>
          <a:lstStyle/>
          <a:p>
            <a:pPr marL="0" indent="0">
              <a:buNone/>
            </a:pPr>
            <a:r>
              <a:rPr lang="en-US" sz="2400" dirty="0">
                <a:latin typeface="Georgia" panose="02040502050405020303" pitchFamily="18" charset="0"/>
              </a:rPr>
              <a:t>CPR &amp; AED use in &gt;2,000 schools over a 2-year period revealed:</a:t>
            </a:r>
          </a:p>
          <a:p>
            <a:pPr lvl="1"/>
            <a:r>
              <a:rPr lang="en-US" sz="2400" dirty="0">
                <a:latin typeface="Georgia" panose="02040502050405020303" pitchFamily="18" charset="0"/>
              </a:rPr>
              <a:t>59 cases of SCA confirmed during study period</a:t>
            </a:r>
          </a:p>
          <a:p>
            <a:pPr lvl="1"/>
            <a:r>
              <a:rPr lang="en-US" sz="2400" dirty="0">
                <a:latin typeface="Georgia" panose="02040502050405020303" pitchFamily="18" charset="0"/>
              </a:rPr>
              <a:t>1 cardiac arrest per 36 schools</a:t>
            </a:r>
          </a:p>
          <a:p>
            <a:pPr lvl="1"/>
            <a:r>
              <a:rPr lang="en-US" sz="2400" dirty="0">
                <a:latin typeface="Georgia" panose="02040502050405020303" pitchFamily="18" charset="0"/>
              </a:rPr>
              <a:t>Athletic events were sites for 66% of cases</a:t>
            </a:r>
          </a:p>
          <a:p>
            <a:pPr lvl="1"/>
            <a:r>
              <a:rPr lang="en-US" sz="2400" dirty="0">
                <a:latin typeface="Georgia" panose="02040502050405020303" pitchFamily="18" charset="0"/>
              </a:rPr>
              <a:t>SCA occurred in a student in 44% and adults in 56%</a:t>
            </a:r>
          </a:p>
          <a:p>
            <a:pPr lvl="1"/>
            <a:r>
              <a:rPr lang="en-US" sz="2400" dirty="0">
                <a:latin typeface="Georgia" panose="02040502050405020303" pitchFamily="18" charset="0"/>
              </a:rPr>
              <a:t>AED was applied in 85% of cases with a shock delivered in 66% of cases</a:t>
            </a:r>
          </a:p>
          <a:p>
            <a:pPr lvl="1"/>
            <a:r>
              <a:rPr lang="en-US" sz="2400" dirty="0">
                <a:latin typeface="Georgia" panose="02040502050405020303" pitchFamily="18" charset="0"/>
              </a:rPr>
              <a:t>71% survived to hospital discharge</a:t>
            </a:r>
          </a:p>
        </p:txBody>
      </p:sp>
      <p:sp>
        <p:nvSpPr>
          <p:cNvPr id="4" name="TextBox 3">
            <a:extLst>
              <a:ext uri="{FF2B5EF4-FFF2-40B4-BE49-F238E27FC236}">
                <a16:creationId xmlns:a16="http://schemas.microsoft.com/office/drawing/2014/main" id="{3F79E495-F637-4F2D-A403-D96E20BD06E2}"/>
              </a:ext>
            </a:extLst>
          </p:cNvPr>
          <p:cNvSpPr txBox="1"/>
          <p:nvPr/>
        </p:nvSpPr>
        <p:spPr>
          <a:xfrm>
            <a:off x="1377678" y="4103919"/>
            <a:ext cx="6388644" cy="461665"/>
          </a:xfrm>
          <a:prstGeom prst="rect">
            <a:avLst/>
          </a:prstGeom>
          <a:noFill/>
        </p:spPr>
        <p:txBody>
          <a:bodyPr wrap="square" rtlCol="0">
            <a:spAutoFit/>
          </a:bodyPr>
          <a:lstStyle/>
          <a:p>
            <a:pPr marL="0" indent="0">
              <a:buNone/>
              <a:defRPr/>
            </a:pPr>
            <a:r>
              <a:rPr lang="en-US" sz="1200" dirty="0" err="1">
                <a:solidFill>
                  <a:prstClr val="black">
                    <a:tint val="75000"/>
                  </a:prstClr>
                </a:solidFill>
              </a:rPr>
              <a:t>Drezner</a:t>
            </a:r>
            <a:r>
              <a:rPr lang="en-US" sz="1200" dirty="0">
                <a:solidFill>
                  <a:prstClr val="black">
                    <a:tint val="75000"/>
                  </a:prstClr>
                </a:solidFill>
              </a:rPr>
              <a:t> 2013 Outcomes from sudden cardiac arrest in US high schools: </a:t>
            </a:r>
          </a:p>
          <a:p>
            <a:pPr marL="0" indent="0">
              <a:buNone/>
              <a:defRPr/>
            </a:pPr>
            <a:r>
              <a:rPr lang="en-US" sz="1200" dirty="0">
                <a:solidFill>
                  <a:prstClr val="black">
                    <a:tint val="75000"/>
                  </a:prstClr>
                </a:solidFill>
              </a:rPr>
              <a:t>a 2-year prospective study from the National Registry for AED Use in Sports</a:t>
            </a:r>
          </a:p>
        </p:txBody>
      </p:sp>
    </p:spTree>
    <p:extLst>
      <p:ext uri="{BB962C8B-B14F-4D97-AF65-F5344CB8AC3E}">
        <p14:creationId xmlns:p14="http://schemas.microsoft.com/office/powerpoint/2010/main" val="1735813030"/>
      </p:ext>
    </p:extLst>
  </p:cSld>
  <p:clrMapOvr>
    <a:masterClrMapping/>
  </p:clrMapOvr>
</p:sld>
</file>

<file path=ppt/theme/theme1.xml><?xml version="1.0" encoding="utf-8"?>
<a:theme xmlns:a="http://schemas.openxmlformats.org/drawingml/2006/main" name="Default Theme">
  <a:themeElements>
    <a:clrScheme name="SOTHS">
      <a:dk1>
        <a:srgbClr val="003278"/>
      </a:dk1>
      <a:lt1>
        <a:sysClr val="window" lastClr="FFFFFF"/>
      </a:lt1>
      <a:dk2>
        <a:srgbClr val="00447C"/>
      </a:dk2>
      <a:lt2>
        <a:srgbClr val="E7F1F3"/>
      </a:lt2>
      <a:accent1>
        <a:srgbClr val="38939B"/>
      </a:accent1>
      <a:accent2>
        <a:srgbClr val="BB8D0B"/>
      </a:accent2>
      <a:accent3>
        <a:srgbClr val="3B6E8F"/>
      </a:accent3>
      <a:accent4>
        <a:srgbClr val="524E86"/>
      </a:accent4>
      <a:accent5>
        <a:srgbClr val="FAF6EA"/>
      </a:accent5>
      <a:accent6>
        <a:srgbClr val="00447C"/>
      </a:accent6>
      <a:hlink>
        <a:srgbClr val="0000FF"/>
      </a:hlink>
      <a:folHlink>
        <a:srgbClr val="800080"/>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Theme.thmx</Template>
  <TotalTime>18071</TotalTime>
  <Words>1734</Words>
  <Application>Microsoft Office PowerPoint</Application>
  <PresentationFormat>On-screen Show (16:9)</PresentationFormat>
  <Paragraphs>148</Paragraphs>
  <Slides>22</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Verdana</vt:lpstr>
      <vt:lpstr>ヒラギノ角ゴ Pro W3</vt:lpstr>
      <vt:lpstr>Wingdings</vt:lpstr>
      <vt:lpstr>Calibri</vt:lpstr>
      <vt:lpstr>MS PGothic</vt:lpstr>
      <vt:lpstr>Default Theme</vt:lpstr>
      <vt:lpstr>PowerPoint Presentation</vt:lpstr>
      <vt:lpstr> Today’s Agenda:</vt:lpstr>
      <vt:lpstr>What is Project ADAM? </vt:lpstr>
      <vt:lpstr>Our Mission and Vision</vt:lpstr>
      <vt:lpstr>PowerPoint Presentation</vt:lpstr>
      <vt:lpstr>What is SCA - Sudden Cardiac Arrest?</vt:lpstr>
      <vt:lpstr>How Does SCA Risk Impact My School?</vt:lpstr>
      <vt:lpstr>SCA and Athletics</vt:lpstr>
      <vt:lpstr>A Two Year Study….</vt:lpstr>
      <vt:lpstr>Other Findings…</vt:lpstr>
      <vt:lpstr>Since Project ADAM was founded in 1999, more than 130 lives have been saved in schools across the country </vt:lpstr>
      <vt:lpstr>What is a Heart Safe School?</vt:lpstr>
      <vt:lpstr>Heart Safe School Designation</vt:lpstr>
      <vt:lpstr>How to Become a Heart Safe School</vt:lpstr>
      <vt:lpstr>Heart Safe Schools Receive:</vt:lpstr>
      <vt:lpstr>Get the Word Out!</vt:lpstr>
      <vt:lpstr>California Assembly Bill 1719 </vt:lpstr>
      <vt:lpstr>California Assembly Bill 2009 </vt:lpstr>
      <vt:lpstr>California Assembly Bill 1639 </vt:lpstr>
      <vt:lpstr>Resources and Templates Available</vt:lpstr>
      <vt:lpstr>PowerPoint Presentation</vt:lpstr>
      <vt:lpstr>PowerPoint Presentation</vt:lpstr>
    </vt:vector>
  </TitlesOfParts>
  <Company>Page Design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Sara Cabrey</dc:creator>
  <cp:lastModifiedBy>Rebecca McCormac</cp:lastModifiedBy>
  <cp:revision>1379</cp:revision>
  <cp:lastPrinted>2016-02-02T17:52:52Z</cp:lastPrinted>
  <dcterms:created xsi:type="dcterms:W3CDTF">2017-12-14T21:39:04Z</dcterms:created>
  <dcterms:modified xsi:type="dcterms:W3CDTF">2020-01-08T18:34:56Z</dcterms:modified>
</cp:coreProperties>
</file>