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964A6-1637-4F9B-984E-BF76D4ACA54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8F393-8EF7-4477-905E-7C7F2D136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9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0BDC-EFB8-483B-815C-2A225832D2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6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3733800"/>
            <a:ext cx="103632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0264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291182-EEC1-4E9A-9336-46704A491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61" y="5545678"/>
            <a:ext cx="4592339" cy="11605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B34384B-3C0B-46D3-8574-8AA59941A0B5}"/>
              </a:ext>
            </a:extLst>
          </p:cNvPr>
          <p:cNvCxnSpPr/>
          <p:nvPr userDrawn="1"/>
        </p:nvCxnSpPr>
        <p:spPr>
          <a:xfrm>
            <a:off x="897107" y="3740280"/>
            <a:ext cx="103632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0294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22" y="274639"/>
            <a:ext cx="11139980" cy="1143000"/>
          </a:xfrm>
        </p:spPr>
        <p:txBody>
          <a:bodyPr>
            <a:noAutofit/>
          </a:bodyPr>
          <a:lstStyle>
            <a:lvl1pPr algn="l">
              <a:defRPr sz="3598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99415" y="1429918"/>
            <a:ext cx="11176000" cy="45720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8520" indent="-380200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0801" indent="-304160">
              <a:buSzPct val="80000"/>
              <a:buFont typeface="Courier New" panose="02070309020205020404" pitchFamily="49" charset="0"/>
              <a:buChar char="o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29121" indent="-304160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37442" indent="-304160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21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5443" y="2667003"/>
            <a:ext cx="7180564" cy="838201"/>
          </a:xfrm>
        </p:spPr>
        <p:txBody>
          <a:bodyPr anchor="b">
            <a:noAutofit/>
          </a:bodyPr>
          <a:lstStyle>
            <a:lvl1pPr algn="l">
              <a:defRPr sz="2399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5443" y="3657600"/>
            <a:ext cx="7179769" cy="987552"/>
          </a:xfrm>
        </p:spPr>
        <p:txBody>
          <a:bodyPr>
            <a:noAutofit/>
          </a:bodyPr>
          <a:lstStyle>
            <a:lvl1pPr marL="0" indent="0" algn="l">
              <a:buNone/>
              <a:defRPr sz="1799" b="1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69696" y="1485901"/>
            <a:ext cx="3514483" cy="4038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92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 noChangeAspect="1"/>
          </p:cNvSpPr>
          <p:nvPr>
            <p:ph idx="1"/>
          </p:nvPr>
        </p:nvSpPr>
        <p:spPr>
          <a:xfrm>
            <a:off x="499415" y="1429918"/>
            <a:ext cx="11176000" cy="45720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8520" indent="-380200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0801" indent="-304160">
              <a:buSzPct val="80000"/>
              <a:buFont typeface="Courier New" panose="02070309020205020404" pitchFamily="49" charset="0"/>
              <a:buChar char="o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29121" indent="-304160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37442" indent="-304160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47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22" y="274639"/>
            <a:ext cx="11139980" cy="1143000"/>
          </a:xfrm>
        </p:spPr>
        <p:txBody>
          <a:bodyPr>
            <a:normAutofit/>
          </a:bodyPr>
          <a:lstStyle>
            <a:lvl1pPr algn="l">
              <a:defRPr sz="3598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 noChangeAspect="1"/>
          </p:cNvSpPr>
          <p:nvPr>
            <p:ph idx="1"/>
          </p:nvPr>
        </p:nvSpPr>
        <p:spPr>
          <a:xfrm>
            <a:off x="499415" y="1429918"/>
            <a:ext cx="11176000" cy="45720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8520" indent="-380200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0801" indent="-304160">
              <a:buSzPct val="80000"/>
              <a:buFont typeface="Courier New" panose="02070309020205020404" pitchFamily="49" charset="0"/>
              <a:buChar char="o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29121" indent="-304160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37442" indent="-304160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7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78504F-A551-4DE0-9316-4DCD1D8CC752}" type="datetimeFigureOut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1/14/2020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0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1219200"/>
            <a:ext cx="10972800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074400" y="6400801"/>
            <a:ext cx="609600" cy="4572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35200" y="6477002"/>
            <a:ext cx="863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 Rounded MT Bold" pitchFamily="34" charset="0"/>
              </a:rPr>
              <a:t>Children’s Healthcare of Atlanta | Sibley Heart Center Cardiology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4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71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0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31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5387976"/>
            <a:ext cx="7213600" cy="1317625"/>
          </a:xfrm>
        </p:spPr>
        <p:txBody>
          <a:bodyPr anchor="b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F42C2B-FC14-422B-95C9-64E4674C7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20" y="5671092"/>
            <a:ext cx="4093481" cy="10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489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 anchor="ctr" anchorCtr="0"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219200"/>
            <a:ext cx="109728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8006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074400" y="6400801"/>
            <a:ext cx="609600" cy="457200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8A7A6979-0714-4377-B894-6BE4C2D6E20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5200" y="6477002"/>
            <a:ext cx="863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75000"/>
                  </a:prstClr>
                </a:solidFill>
                <a:latin typeface="Arial Rounded MT Bold" pitchFamily="34" charset="0"/>
              </a:rPr>
              <a:t>Children’s Healthcare of Atlanta | Sibley Heart Center Cardiology</a:t>
            </a:r>
          </a:p>
        </p:txBody>
      </p:sp>
    </p:spTree>
    <p:extLst>
      <p:ext uri="{BB962C8B-B14F-4D97-AF65-F5344CB8AC3E}">
        <p14:creationId xmlns:p14="http://schemas.microsoft.com/office/powerpoint/2010/main" val="241366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219200"/>
            <a:ext cx="10972800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074400" y="6400801"/>
            <a:ext cx="609600" cy="4572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200" y="6477002"/>
            <a:ext cx="863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 Rounded MT Bold" pitchFamily="34" charset="0"/>
              </a:rPr>
              <a:t>Children’s Healthcare of Atlanta | Sibley Heart Center Cardiology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310946-B911-4E03-B145-4D0B350890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2AD9FAB-5D63-4FA0-BE4C-FED469BA2F58}"/>
              </a:ext>
            </a:extLst>
          </p:cNvPr>
          <p:cNvCxnSpPr/>
          <p:nvPr userDrawn="1"/>
        </p:nvCxnSpPr>
        <p:spPr>
          <a:xfrm>
            <a:off x="609600" y="1219200"/>
            <a:ext cx="10972800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AAB2DE-1023-4A99-A351-142DBF8532FD}"/>
              </a:ext>
            </a:extLst>
          </p:cNvPr>
          <p:cNvSpPr txBox="1"/>
          <p:nvPr userDrawn="1"/>
        </p:nvSpPr>
        <p:spPr>
          <a:xfrm>
            <a:off x="2235200" y="6477002"/>
            <a:ext cx="863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 Rounded MT Bold" pitchFamily="34" charset="0"/>
              </a:rPr>
              <a:t>Children’s Healthcare of Atlanta | Sibley Heart Center Cardiology</a:t>
            </a:r>
          </a:p>
        </p:txBody>
      </p:sp>
    </p:spTree>
    <p:extLst>
      <p:ext uri="{BB962C8B-B14F-4D97-AF65-F5344CB8AC3E}">
        <p14:creationId xmlns:p14="http://schemas.microsoft.com/office/powerpoint/2010/main" val="418697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 anchor="ctr" anchorCtr="0"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43064" y="1165698"/>
            <a:ext cx="109728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074400" y="6400801"/>
            <a:ext cx="609600" cy="457200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5200" y="6477002"/>
            <a:ext cx="863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75000"/>
                  </a:prstClr>
                </a:solidFill>
                <a:latin typeface="Arial Rounded MT Bold" pitchFamily="34" charset="0"/>
              </a:rPr>
              <a:t>Children’s Healthcare of Atlanta | Sibley Heart Center Cardiology</a:t>
            </a:r>
          </a:p>
        </p:txBody>
      </p:sp>
    </p:spTree>
    <p:extLst>
      <p:ext uri="{BB962C8B-B14F-4D97-AF65-F5344CB8AC3E}">
        <p14:creationId xmlns:p14="http://schemas.microsoft.com/office/powerpoint/2010/main" val="168707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247A209F-D320-4F9D-B099-43F569119E56}"/>
              </a:ext>
            </a:extLst>
          </p:cNvPr>
          <p:cNvCxnSpPr/>
          <p:nvPr userDrawn="1"/>
        </p:nvCxnSpPr>
        <p:spPr>
          <a:xfrm>
            <a:off x="609600" y="1219200"/>
            <a:ext cx="10972800" cy="0"/>
          </a:xfrm>
          <a:prstGeom prst="line">
            <a:avLst/>
          </a:prstGeom>
          <a:ln w="50800" cap="rnd">
            <a:solidFill>
              <a:srgbClr val="00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3382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D7FBA5-EDDE-4FBE-9F32-A1C87E4A5D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2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420" y="2743202"/>
            <a:ext cx="11153587" cy="83820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4198">
                <a:solidFill>
                  <a:srgbClr val="439539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422" y="3657600"/>
            <a:ext cx="11152791" cy="987552"/>
          </a:xfrm>
        </p:spPr>
        <p:txBody>
          <a:bodyPr>
            <a:noAutofit/>
          </a:bodyPr>
          <a:lstStyle>
            <a:lvl1pPr marL="0" indent="0" algn="l">
              <a:buNone/>
              <a:defRPr sz="2599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4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0137" y="2133603"/>
            <a:ext cx="11135275" cy="1200647"/>
          </a:xfrm>
        </p:spPr>
        <p:txBody>
          <a:bodyPr anchor="b">
            <a:noAutofit/>
          </a:bodyPr>
          <a:lstStyle>
            <a:lvl1pPr algn="l">
              <a:defRPr sz="3198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42421" y="3505200"/>
            <a:ext cx="7862231" cy="987552"/>
          </a:xfrm>
        </p:spPr>
        <p:txBody>
          <a:bodyPr>
            <a:noAutofit/>
          </a:bodyPr>
          <a:lstStyle>
            <a:lvl1pPr marL="0" indent="0" algn="l">
              <a:buNone/>
              <a:defRPr sz="2599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79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8A7A6979-0714-4377-B894-6BE4C2D6E20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68CED9-E7D2-4B98-8A0B-AF0974FB12D0}"/>
              </a:ext>
            </a:extLst>
          </p:cNvPr>
          <p:cNvSpPr/>
          <p:nvPr userDrawn="1"/>
        </p:nvSpPr>
        <p:spPr>
          <a:xfrm>
            <a:off x="1" y="0"/>
            <a:ext cx="7902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DC4CB3-2377-41B9-9391-D0DE9EA95F4A}"/>
              </a:ext>
            </a:extLst>
          </p:cNvPr>
          <p:cNvSpPr/>
          <p:nvPr userDrawn="1"/>
        </p:nvSpPr>
        <p:spPr>
          <a:xfrm>
            <a:off x="762807" y="0"/>
            <a:ext cx="6095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2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9D57"/>
          </a:solidFill>
          <a:latin typeface="Arial Rounded MT Bol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F9AA3-5B76-4546-A59C-1C8654A3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08" y="70358"/>
            <a:ext cx="8354985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9D57"/>
                </a:solidFill>
              </a:rPr>
              <a:t>Video</a:t>
            </a:r>
            <a:endParaRPr lang="en-US" dirty="0">
              <a:solidFill>
                <a:srgbClr val="009D57"/>
              </a:solidFill>
            </a:endParaRPr>
          </a:p>
        </p:txBody>
      </p:sp>
      <p:pic>
        <p:nvPicPr>
          <p:cNvPr id="3" name="Clair Crawford-Timeline">
            <a:hlinkClick r:id="" action="ppaction://media"/>
            <a:extLst>
              <a:ext uri="{FF2B5EF4-FFF2-40B4-BE49-F238E27FC236}">
                <a16:creationId xmlns:a16="http://schemas.microsoft.com/office/drawing/2014/main" xmlns="" id="{E73D8842-9AF3-49FD-B084-2163E66543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408114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4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12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bley_CHOA PowerPoint Template" id="{1EFD0270-F498-4754-8622-001A2EC21C2B}" vid="{D89622C3-338B-4A9F-8FE6-7EC8B139DE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Archer Semibold</vt:lpstr>
      <vt:lpstr>Arial</vt:lpstr>
      <vt:lpstr>Arial Rounded MT Bold</vt:lpstr>
      <vt:lpstr>Calibri</vt:lpstr>
      <vt:lpstr>Courier New</vt:lpstr>
      <vt:lpstr>Tw Cen MT</vt:lpstr>
      <vt:lpstr>2012 Template</vt:lpstr>
      <vt:lpstr>Video</vt:lpstr>
    </vt:vector>
  </TitlesOfParts>
  <Company>Children's Hospital and Health System,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</dc:title>
  <dc:creator>Thompson, Allison</dc:creator>
  <cp:lastModifiedBy>Thompson, Allison</cp:lastModifiedBy>
  <cp:revision>1</cp:revision>
  <dcterms:created xsi:type="dcterms:W3CDTF">2020-01-14T21:17:21Z</dcterms:created>
  <dcterms:modified xsi:type="dcterms:W3CDTF">2020-01-14T21:17:33Z</dcterms:modified>
</cp:coreProperties>
</file>