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"/>
  </p:notesMasterIdLst>
  <p:handoutMasterIdLst>
    <p:handoutMasterId r:id="rId7"/>
  </p:handoutMasterIdLst>
  <p:sldIdLst>
    <p:sldId id="310" r:id="rId3"/>
    <p:sldId id="309" r:id="rId4"/>
    <p:sldId id="31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936"/>
    <a:srgbClr val="193C5A"/>
    <a:srgbClr val="03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7" autoAdjust="0"/>
    <p:restoredTop sz="94660"/>
  </p:normalViewPr>
  <p:slideViewPr>
    <p:cSldViewPr>
      <p:cViewPr varScale="1">
        <p:scale>
          <a:sx n="95" d="100"/>
          <a:sy n="95" d="100"/>
        </p:scale>
        <p:origin x="2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56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DA7F9-ED48-4180-962C-B7FB758C14AE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0165F-4937-4733-9E6F-08E9CE2AA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27E0C-6CFE-4EC1-A158-79491A31DFBE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3A930-47F6-4CBF-BB15-EB24A4FEC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2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ABE-38C4-4631-B609-F87E599D2E8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5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ABE-38C4-4631-B609-F87E599D2E8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5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EBDD-5638-4089-9F2B-A9FD1569C8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8E783-A63C-4555-85E0-92614C5640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70C2-796B-4049-A4F7-61143D44B0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EA72-DB10-4A3C-B211-68E0B87F07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0033"/>
            <a:ext cx="6019800" cy="500613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29AF2-474A-4A27-A31B-349994CEB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A112-1F10-468E-9B3A-DDC15B669B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87975"/>
            <a:ext cx="4953000" cy="1317625"/>
          </a:xfrm>
        </p:spPr>
        <p:txBody>
          <a:bodyPr anchor="b" anchorCtr="0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A3E6-A4A0-4551-8526-C38740E4D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D3D-115E-44D7-AA03-F73BF943D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82810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A3E6-A4A0-4551-8526-C38740E4D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D3D-115E-44D7-AA03-F73BF943D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11873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A3E6-A4A0-4551-8526-C38740E4D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D3D-115E-44D7-AA03-F73BF943D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08722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A3E6-A4A0-4551-8526-C38740E4D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D3D-115E-44D7-AA03-F73BF943D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46285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A3E6-A4A0-4551-8526-C38740E4D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D3D-115E-44D7-AA03-F73BF943D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0858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A3E6-A4A0-4551-8526-C38740E4D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D3D-115E-44D7-AA03-F73BF943D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76693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A3E6-A4A0-4551-8526-C38740E4D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D3D-115E-44D7-AA03-F73BF943D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651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86" y="274638"/>
            <a:ext cx="642891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35F7-3847-4A99-9B90-F714E9A5D3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FF46-F444-4A84-9726-2B5C14BD78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A3E6-A4A0-4551-8526-C38740E4D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D3D-115E-44D7-AA03-F73BF943D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08100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A3E6-A4A0-4551-8526-C38740E4D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D3D-115E-44D7-AA03-F73BF943D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15094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A3E6-A4A0-4551-8526-C38740E4D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D3D-115E-44D7-AA03-F73BF943D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15422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A3E6-A4A0-4551-8526-C38740E4D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FD3D-115E-44D7-AA03-F73BF943D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68762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D39B-5BD5-4B70-8F48-5FE5A866B8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A0FF-97DE-43A9-A847-A93E32A53D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4AFEE-C340-443E-9144-50B9A620D9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4FB53-FE20-4DF8-A9D7-184CD606D9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406DE-098C-48D8-AF82-71CE5DB519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E1CD-E66B-4951-A314-5E042DBD20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DAF3-ED22-4704-8ACE-97997D7783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A957-3BFC-47F0-8DDA-4579791BA7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BA16-316B-427A-9680-472D773D1D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540C-ECA1-4C3F-A583-6A8454C738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757"/>
            <a:ext cx="3008313" cy="8618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4757"/>
            <a:ext cx="5111750" cy="50414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43612"/>
            <a:ext cx="3008313" cy="40768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1BB8-BF0A-4384-B81A-841F32F4CC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7FBDB-25A3-4433-96E9-A62C9D76B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49479"/>
            <a:ext cx="5486400" cy="367809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06AD-4D12-478C-B7F4-F58C79E710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F2C6E-C09D-4552-A110-E19AD094A7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354263" y="274638"/>
            <a:ext cx="6332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pPr defTabSz="457200">
              <a:defRPr/>
            </a:pPr>
            <a:fld id="{213F49C3-86ED-4F68-8C92-68943FBEC7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4/8/2026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8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38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pPr defTabSz="457200">
              <a:defRPr/>
            </a:pPr>
            <a:fld id="{AD465B19-6138-41D7-A735-B1F67C04084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Century Gothic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A3E6-A4A0-4551-8526-C38740E4D9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CFD3D-115E-44D7-AA03-F73BF943DE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6" Type="http://schemas.openxmlformats.org/officeDocument/2006/relationships/image" Target="../media/image15.png"/><Relationship Id="rId107" Type="http://schemas.openxmlformats.org/officeDocument/2006/relationships/image" Target="../media/image106.emf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59" Type="http://schemas.openxmlformats.org/officeDocument/2006/relationships/image" Target="../media/image58.png"/><Relationship Id="rId103" Type="http://schemas.openxmlformats.org/officeDocument/2006/relationships/image" Target="../media/image102.png"/><Relationship Id="rId108" Type="http://schemas.openxmlformats.org/officeDocument/2006/relationships/image" Target="../media/image107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91" Type="http://schemas.openxmlformats.org/officeDocument/2006/relationships/image" Target="../media/image90.pn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04" Type="http://schemas.openxmlformats.org/officeDocument/2006/relationships/image" Target="../media/image103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3" Type="http://schemas.openxmlformats.org/officeDocument/2006/relationships/image" Target="../media/image2.png"/><Relationship Id="rId25" Type="http://schemas.openxmlformats.org/officeDocument/2006/relationships/image" Target="../media/image24.png"/><Relationship Id="rId46" Type="http://schemas.openxmlformats.org/officeDocument/2006/relationships/image" Target="../media/image45.png"/><Relationship Id="rId67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26" Type="http://schemas.openxmlformats.org/officeDocument/2006/relationships/image" Target="../media/image131.png"/><Relationship Id="rId39" Type="http://schemas.openxmlformats.org/officeDocument/2006/relationships/image" Target="../media/image144.png"/><Relationship Id="rId21" Type="http://schemas.openxmlformats.org/officeDocument/2006/relationships/image" Target="../media/image126.png"/><Relationship Id="rId34" Type="http://schemas.openxmlformats.org/officeDocument/2006/relationships/image" Target="../media/image139.png"/><Relationship Id="rId42" Type="http://schemas.openxmlformats.org/officeDocument/2006/relationships/image" Target="../media/image147.png"/><Relationship Id="rId7" Type="http://schemas.openxmlformats.org/officeDocument/2006/relationships/image" Target="../media/image112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1.jpeg"/><Relationship Id="rId20" Type="http://schemas.openxmlformats.org/officeDocument/2006/relationships/image" Target="../media/image125.jpeg"/><Relationship Id="rId29" Type="http://schemas.openxmlformats.org/officeDocument/2006/relationships/image" Target="../media/image134.jpeg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1.jpeg"/><Relationship Id="rId11" Type="http://schemas.openxmlformats.org/officeDocument/2006/relationships/image" Target="../media/image116.png"/><Relationship Id="rId24" Type="http://schemas.openxmlformats.org/officeDocument/2006/relationships/image" Target="../media/image129.JPG"/><Relationship Id="rId32" Type="http://schemas.openxmlformats.org/officeDocument/2006/relationships/image" Target="../media/image137.png"/><Relationship Id="rId37" Type="http://schemas.openxmlformats.org/officeDocument/2006/relationships/image" Target="../media/image142.jpeg"/><Relationship Id="rId40" Type="http://schemas.openxmlformats.org/officeDocument/2006/relationships/image" Target="../media/image145.png"/><Relationship Id="rId5" Type="http://schemas.openxmlformats.org/officeDocument/2006/relationships/image" Target="../media/image110.jpe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36" Type="http://schemas.openxmlformats.org/officeDocument/2006/relationships/image" Target="../media/image141.jpe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31" Type="http://schemas.openxmlformats.org/officeDocument/2006/relationships/image" Target="../media/image136.png"/><Relationship Id="rId44" Type="http://schemas.openxmlformats.org/officeDocument/2006/relationships/image" Target="../media/image149.png"/><Relationship Id="rId4" Type="http://schemas.openxmlformats.org/officeDocument/2006/relationships/image" Target="../media/image109.jpe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Relationship Id="rId35" Type="http://schemas.openxmlformats.org/officeDocument/2006/relationships/image" Target="../media/image140.jpeg"/><Relationship Id="rId43" Type="http://schemas.openxmlformats.org/officeDocument/2006/relationships/image" Target="../media/image148.png"/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5" Type="http://schemas.openxmlformats.org/officeDocument/2006/relationships/image" Target="../media/image130.jpeg"/><Relationship Id="rId33" Type="http://schemas.openxmlformats.org/officeDocument/2006/relationships/image" Target="../media/image138.png"/><Relationship Id="rId38" Type="http://schemas.openxmlformats.org/officeDocument/2006/relationships/image" Target="../media/image1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154.svg"/><Relationship Id="rId12" Type="http://schemas.openxmlformats.org/officeDocument/2006/relationships/image" Target="../media/image1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jpe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>
            <a:extLst>
              <a:ext uri="{FF2B5EF4-FFF2-40B4-BE49-F238E27FC236}">
                <a16:creationId xmlns:a16="http://schemas.microsoft.com/office/drawing/2014/main" id="{BEEB285C-C301-434D-AD28-77637583B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327" y="2126260"/>
            <a:ext cx="311345" cy="17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" descr="Image">
            <a:extLst>
              <a:ext uri="{FF2B5EF4-FFF2-40B4-BE49-F238E27FC236}">
                <a16:creationId xmlns:a16="http://schemas.microsoft.com/office/drawing/2014/main" id="{A101CD7A-EFBB-0948-B672-14FDA9C04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327" y="2126260"/>
            <a:ext cx="311345" cy="179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>
            <a:extLst>
              <a:ext uri="{FF2B5EF4-FFF2-40B4-BE49-F238E27FC236}">
                <a16:creationId xmlns:a16="http://schemas.microsoft.com/office/drawing/2014/main" id="{570A2E7E-8A19-BA46-9EAB-3AFB2F90B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753" y="2781141"/>
            <a:ext cx="339568" cy="52413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3112405" y="2828786"/>
            <a:ext cx="319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MS</a:t>
            </a:r>
          </a:p>
        </p:txBody>
      </p:sp>
      <p:pic>
        <p:nvPicPr>
          <p:cNvPr id="145" name="Image" descr="Image">
            <a:extLst>
              <a:ext uri="{FF2B5EF4-FFF2-40B4-BE49-F238E27FC236}">
                <a16:creationId xmlns:a16="http://schemas.microsoft.com/office/drawing/2014/main" id="{33903276-3317-D946-9415-725521FEF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26" y="3299339"/>
            <a:ext cx="1088931" cy="698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" descr="Image">
            <a:extLst>
              <a:ext uri="{FF2B5EF4-FFF2-40B4-BE49-F238E27FC236}">
                <a16:creationId xmlns:a16="http://schemas.microsoft.com/office/drawing/2014/main" id="{938F00CA-90A3-3B4F-8F46-53C254187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846" y="1925645"/>
            <a:ext cx="120427" cy="257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>
            <a:extLst>
              <a:ext uri="{FF2B5EF4-FFF2-40B4-BE49-F238E27FC236}">
                <a16:creationId xmlns:a16="http://schemas.microsoft.com/office/drawing/2014/main" id="{7C20BCE5-57AA-BE45-AC33-2216FC4610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558" y="1947516"/>
            <a:ext cx="525706" cy="595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>
            <a:extLst>
              <a:ext uri="{FF2B5EF4-FFF2-40B4-BE49-F238E27FC236}">
                <a16:creationId xmlns:a16="http://schemas.microsoft.com/office/drawing/2014/main" id="{1352C702-59DB-5C4B-B04A-08759FEFEB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1846" y="1929497"/>
            <a:ext cx="118727" cy="257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" descr="Image">
            <a:extLst>
              <a:ext uri="{FF2B5EF4-FFF2-40B4-BE49-F238E27FC236}">
                <a16:creationId xmlns:a16="http://schemas.microsoft.com/office/drawing/2014/main" id="{F603B16D-8BD0-C440-876F-AE12A65C96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7791" y="2113679"/>
            <a:ext cx="100481" cy="143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" descr="Image">
            <a:extLst>
              <a:ext uri="{FF2B5EF4-FFF2-40B4-BE49-F238E27FC236}">
                <a16:creationId xmlns:a16="http://schemas.microsoft.com/office/drawing/2014/main" id="{16CCD544-E82C-4042-B966-14E5BD3B65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4587" y="2313164"/>
            <a:ext cx="685057" cy="319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>
            <a:extLst>
              <a:ext uri="{FF2B5EF4-FFF2-40B4-BE49-F238E27FC236}">
                <a16:creationId xmlns:a16="http://schemas.microsoft.com/office/drawing/2014/main" id="{E4CDA42F-DC1A-9249-B92C-CE7F94564C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5868" y="2463096"/>
            <a:ext cx="640012" cy="669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" descr="Image">
            <a:extLst>
              <a:ext uri="{FF2B5EF4-FFF2-40B4-BE49-F238E27FC236}">
                <a16:creationId xmlns:a16="http://schemas.microsoft.com/office/drawing/2014/main" id="{98784C5E-DFEA-3945-8C5B-7AA69A1368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9100" y="2192425"/>
            <a:ext cx="719991" cy="377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" descr="Image">
            <a:extLst>
              <a:ext uri="{FF2B5EF4-FFF2-40B4-BE49-F238E27FC236}">
                <a16:creationId xmlns:a16="http://schemas.microsoft.com/office/drawing/2014/main" id="{7C4139FE-8132-3B44-B44B-B4A154EBD8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5285" y="1691371"/>
            <a:ext cx="314911" cy="147516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4809150" y="1602977"/>
            <a:ext cx="266420" cy="182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RI</a:t>
            </a:r>
          </a:p>
        </p:txBody>
      </p:sp>
      <p:pic>
        <p:nvPicPr>
          <p:cNvPr id="216" name="Image" descr="Image">
            <a:extLst>
              <a:ext uri="{FF2B5EF4-FFF2-40B4-BE49-F238E27FC236}">
                <a16:creationId xmlns:a16="http://schemas.microsoft.com/office/drawing/2014/main" id="{8A6C3BF4-B546-4D40-862C-5CEF36BD6F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6491" y="1945473"/>
            <a:ext cx="782471" cy="34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" descr="Image">
            <a:extLst>
              <a:ext uri="{FF2B5EF4-FFF2-40B4-BE49-F238E27FC236}">
                <a16:creationId xmlns:a16="http://schemas.microsoft.com/office/drawing/2014/main" id="{5824AC4F-1B11-284D-A807-7B92AC1D14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4885" y="1331410"/>
            <a:ext cx="604850" cy="590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>
            <a:extLst>
              <a:ext uri="{FF2B5EF4-FFF2-40B4-BE49-F238E27FC236}">
                <a16:creationId xmlns:a16="http://schemas.microsoft.com/office/drawing/2014/main" id="{79DE68A2-D14B-0641-AE9D-58E812B93F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85702" y="1900721"/>
            <a:ext cx="565164" cy="334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" descr="Image">
            <a:extLst>
              <a:ext uri="{FF2B5EF4-FFF2-40B4-BE49-F238E27FC236}">
                <a16:creationId xmlns:a16="http://schemas.microsoft.com/office/drawing/2014/main" id="{8B1BE886-EC96-B045-8FC5-62DA5886DD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1753" y="2781141"/>
            <a:ext cx="339568" cy="524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" descr="Image">
            <a:extLst>
              <a:ext uri="{FF2B5EF4-FFF2-40B4-BE49-F238E27FC236}">
                <a16:creationId xmlns:a16="http://schemas.microsoft.com/office/drawing/2014/main" id="{C5647F7E-62B9-D04D-9B25-B86E03B501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1878" y="1526172"/>
            <a:ext cx="697268" cy="485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" descr="Image">
            <a:extLst>
              <a:ext uri="{FF2B5EF4-FFF2-40B4-BE49-F238E27FC236}">
                <a16:creationId xmlns:a16="http://schemas.microsoft.com/office/drawing/2014/main" id="{4F7F1AB6-A3F3-8E48-9162-9F703DF50AB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69655" y="2046409"/>
            <a:ext cx="290401" cy="439716"/>
          </a:xfrm>
          <a:prstGeom prst="rect">
            <a:avLst/>
          </a:prstGeom>
          <a:solidFill>
            <a:srgbClr val="8E1936"/>
          </a:solidFill>
          <a:ln w="12700">
            <a:miter lim="400000"/>
          </a:ln>
        </p:spPr>
      </p:pic>
      <p:pic>
        <p:nvPicPr>
          <p:cNvPr id="221" name="Image" descr="Image">
            <a:extLst>
              <a:ext uri="{FF2B5EF4-FFF2-40B4-BE49-F238E27FC236}">
                <a16:creationId xmlns:a16="http://schemas.microsoft.com/office/drawing/2014/main" id="{3777A461-C66F-534F-A1AA-8E4359EBE2F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85702" y="1900721"/>
            <a:ext cx="565164" cy="334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>
            <a:extLst>
              <a:ext uri="{FF2B5EF4-FFF2-40B4-BE49-F238E27FC236}">
                <a16:creationId xmlns:a16="http://schemas.microsoft.com/office/drawing/2014/main" id="{4119C072-247B-6046-B419-335FB0542B4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34550" y="2539201"/>
            <a:ext cx="658127" cy="60689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601D801-082B-B544-A612-08712D671104}"/>
              </a:ext>
            </a:extLst>
          </p:cNvPr>
          <p:cNvSpPr/>
          <p:nvPr/>
        </p:nvSpPr>
        <p:spPr>
          <a:xfrm>
            <a:off x="5017820" y="0"/>
            <a:ext cx="4114800" cy="6858000"/>
          </a:xfrm>
          <a:prstGeom prst="rect">
            <a:avLst/>
          </a:prstGeom>
          <a:solidFill>
            <a:srgbClr val="8E19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7DED415-5CD6-C94B-833E-4EDF63D8972C}"/>
              </a:ext>
            </a:extLst>
          </p:cNvPr>
          <p:cNvSpPr/>
          <p:nvPr/>
        </p:nvSpPr>
        <p:spPr>
          <a:xfrm>
            <a:off x="5010893" y="0"/>
            <a:ext cx="4114800" cy="182880"/>
          </a:xfrm>
          <a:prstGeom prst="rect">
            <a:avLst/>
          </a:prstGeom>
          <a:solidFill>
            <a:srgbClr val="0370C0"/>
          </a:solidFill>
          <a:effectLst>
            <a:outerShdw blurRad="139700" dist="88900" dir="5400000" sx="99000" sy="99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047" y="5196327"/>
            <a:ext cx="2153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Updated February 2026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13651" y="251935"/>
            <a:ext cx="4108047" cy="6492240"/>
          </a:xfrm>
        </p:spPr>
        <p:txBody>
          <a:bodyPr numCol="2" spcCol="27432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Children's Wisconsin/National Office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Children’s Healthcare of Atlanta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Children’s Hospital of Philadelphia, PA/NJ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Children’s of Alabama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Providence Sacred Heart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Cook Children’s Medical Center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East Tennessee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U-M Health C.S. Mott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Children’s Hospital Colorado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UC Davis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Nationwide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Texas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Monroe Carell Jr. Children’s Hospital Vanderbilt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Arkansas Children’s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Cincinnati Children’s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Golisano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KU Wichita Pediatrics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Nicklaus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Duke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Lurie Children's Hospital of Chicago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MUSC Shawn Jenkins Children’s Hospital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Cleveland Clinic Children’s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Ochsner Hospital for Children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Children’s Mercy Kansas City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WVU Medicine Children’s</a:t>
            </a: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Rady Children’s Health San Diego</a:t>
            </a: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Riley Hospital for Children at IU Health</a:t>
            </a: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Maria Fareri Children’s Hospital</a:t>
            </a: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Le Bonheur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University of Iowa Healthcare-Stead Family Children’s Hospital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Yale New Haven Children's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Children's Minnesota / Children's Heart Clinic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St. Louis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USA Women and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Children’s Nebraska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Hasbro Children's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Children's Hospital of Richmond at VCU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Phoenix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Golisano Children’s at UK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Norton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Nemours Children’s Health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UCSF Benioff Children’s Hospital San Francisco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Children's Hospital of Pittsburgh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University of Utah/ Primary Children's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John Hopkins All Children’s Hospital Tampa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Dayton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Dell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El Paso Children’s Hospital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Children’s Hospital of Los Angeles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700" dirty="0">
                <a:solidFill>
                  <a:prstClr val="white"/>
                </a:solidFill>
              </a:rPr>
              <a:t>Alaska Children’s Heart Center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70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chemeClr val="bg1"/>
                </a:solidFill>
              </a:rPr>
              <a:t>Children’s National Hospital</a:t>
            </a:r>
            <a:endParaRPr lang="en-US" sz="700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sz="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00" dirty="0">
                <a:solidFill>
                  <a:schemeClr val="bg1"/>
                </a:solidFill>
              </a:rPr>
              <a:t>Miller Children’s &amp; Women’s Hospital</a:t>
            </a:r>
          </a:p>
          <a:p>
            <a:pPr marL="0" indent="0">
              <a:buNone/>
            </a:pPr>
            <a:endParaRPr lang="en-US" sz="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700" dirty="0">
                <a:solidFill>
                  <a:schemeClr val="bg1"/>
                </a:solidFill>
              </a:rPr>
              <a:t>Golisano Children's Hospital, University of Rochester Medical Center </a:t>
            </a:r>
          </a:p>
          <a:p>
            <a:pPr marL="0" indent="0">
              <a:buNone/>
            </a:pPr>
            <a:endParaRPr lang="en-US" sz="6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en-US" sz="6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en-US" sz="600" dirty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en-US" sz="600" dirty="0">
              <a:solidFill>
                <a:schemeClr val="bg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5261AD-4BA1-1F45-9B1A-8FDE304AF38C}"/>
              </a:ext>
            </a:extLst>
          </p:cNvPr>
          <p:cNvSpPr txBox="1"/>
          <p:nvPr/>
        </p:nvSpPr>
        <p:spPr>
          <a:xfrm>
            <a:off x="5060199" y="-69055"/>
            <a:ext cx="401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ESTABLISHED AFFILIATE SITES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23B874-E006-EF46-A540-BBADFCF5FCB7}"/>
              </a:ext>
            </a:extLst>
          </p:cNvPr>
          <p:cNvGrpSpPr/>
          <p:nvPr/>
        </p:nvGrpSpPr>
        <p:grpSpPr>
          <a:xfrm>
            <a:off x="-3619" y="4392492"/>
            <a:ext cx="1017088" cy="659546"/>
            <a:chOff x="21202" y="3630492"/>
            <a:chExt cx="1017088" cy="65954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F0BC305-A36B-4B48-9DEB-4E19DE9CA39C}"/>
                </a:ext>
              </a:extLst>
            </p:cNvPr>
            <p:cNvSpPr/>
            <p:nvPr/>
          </p:nvSpPr>
          <p:spPr>
            <a:xfrm>
              <a:off x="178771" y="3630492"/>
              <a:ext cx="659546" cy="659546"/>
            </a:xfrm>
            <a:prstGeom prst="ellipse">
              <a:avLst/>
            </a:prstGeom>
            <a:solidFill>
              <a:srgbClr val="193C5A">
                <a:alpha val="97647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EF233FC6-F18E-0F42-8AB3-B4E92F33316B}"/>
                </a:ext>
              </a:extLst>
            </p:cNvPr>
            <p:cNvSpPr txBox="1"/>
            <p:nvPr/>
          </p:nvSpPr>
          <p:spPr>
            <a:xfrm>
              <a:off x="21202" y="3692238"/>
              <a:ext cx="101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53</a:t>
              </a:r>
              <a:endParaRPr lang="en-US" sz="28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859FAD-4702-9D4D-8564-57F2D54FFEA2}"/>
              </a:ext>
            </a:extLst>
          </p:cNvPr>
          <p:cNvGrpSpPr/>
          <p:nvPr/>
        </p:nvGrpSpPr>
        <p:grpSpPr>
          <a:xfrm>
            <a:off x="3377691" y="4392492"/>
            <a:ext cx="1017088" cy="659546"/>
            <a:chOff x="3115334" y="3630492"/>
            <a:chExt cx="1017088" cy="659546"/>
          </a:xfrm>
        </p:grpSpPr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48D6FB0-32B4-DF42-AEE4-5FE351888BAA}"/>
                </a:ext>
              </a:extLst>
            </p:cNvPr>
            <p:cNvSpPr/>
            <p:nvPr/>
          </p:nvSpPr>
          <p:spPr>
            <a:xfrm>
              <a:off x="3295768" y="3630492"/>
              <a:ext cx="659546" cy="659546"/>
            </a:xfrm>
            <a:prstGeom prst="ellipse">
              <a:avLst/>
            </a:prstGeom>
            <a:solidFill>
              <a:srgbClr val="193C5A">
                <a:alpha val="97647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B5038BF8-E246-5E4F-998A-8F1AB56857E5}"/>
                </a:ext>
              </a:extLst>
            </p:cNvPr>
            <p:cNvSpPr txBox="1"/>
            <p:nvPr/>
          </p:nvSpPr>
          <p:spPr>
            <a:xfrm>
              <a:off x="3115334" y="3692238"/>
              <a:ext cx="101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34</a:t>
              </a:r>
              <a:endParaRPr lang="en-US" sz="2800" dirty="0"/>
            </a:p>
          </p:txBody>
        </p:sp>
      </p:grpSp>
      <p:sp>
        <p:nvSpPr>
          <p:cNvPr id="272" name="TextBox 271">
            <a:extLst>
              <a:ext uri="{FF2B5EF4-FFF2-40B4-BE49-F238E27FC236}">
                <a16:creationId xmlns:a16="http://schemas.microsoft.com/office/drawing/2014/main" id="{10748ADC-D705-844F-AC72-AEA36387CB15}"/>
              </a:ext>
            </a:extLst>
          </p:cNvPr>
          <p:cNvSpPr txBox="1"/>
          <p:nvPr/>
        </p:nvSpPr>
        <p:spPr>
          <a:xfrm>
            <a:off x="813379" y="4537599"/>
            <a:ext cx="277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70C0"/>
                </a:solidFill>
              </a:rPr>
              <a:t>ESTABLISHED PROGRAMS</a:t>
            </a:r>
            <a:endParaRPr lang="en-US" dirty="0">
              <a:solidFill>
                <a:srgbClr val="0370C0"/>
              </a:solidFill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8407DF52-0394-2C44-A925-E779FE800EDF}"/>
              </a:ext>
            </a:extLst>
          </p:cNvPr>
          <p:cNvSpPr txBox="1"/>
          <p:nvPr/>
        </p:nvSpPr>
        <p:spPr>
          <a:xfrm>
            <a:off x="4235176" y="4537599"/>
            <a:ext cx="92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70C0"/>
                </a:solidFill>
              </a:rPr>
              <a:t>STATES</a:t>
            </a:r>
            <a:endParaRPr lang="en-US" dirty="0">
              <a:solidFill>
                <a:srgbClr val="0370C0"/>
              </a:solidFill>
            </a:endParaRPr>
          </a:p>
        </p:txBody>
      </p:sp>
      <p:pic>
        <p:nvPicPr>
          <p:cNvPr id="188" name="Image" descr="Image">
            <a:extLst>
              <a:ext uri="{FF2B5EF4-FFF2-40B4-BE49-F238E27FC236}">
                <a16:creationId xmlns:a16="http://schemas.microsoft.com/office/drawing/2014/main" id="{D9FD0BAC-C1C7-DE48-A96C-DA79CBDE393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1321" y="1327078"/>
            <a:ext cx="759116" cy="568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" descr="Image">
            <a:extLst>
              <a:ext uri="{FF2B5EF4-FFF2-40B4-BE49-F238E27FC236}">
                <a16:creationId xmlns:a16="http://schemas.microsoft.com/office/drawing/2014/main" id="{6E490950-D43C-2349-8560-3916A0E6BD3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1321" y="1327078"/>
            <a:ext cx="759116" cy="568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" descr="Image">
            <a:extLst>
              <a:ext uri="{FF2B5EF4-FFF2-40B4-BE49-F238E27FC236}">
                <a16:creationId xmlns:a16="http://schemas.microsoft.com/office/drawing/2014/main" id="{E28AC408-9E52-9849-A4F6-BB23A28A0F0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68184" y="2103172"/>
            <a:ext cx="424657" cy="375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" descr="Image">
            <a:extLst>
              <a:ext uri="{FF2B5EF4-FFF2-40B4-BE49-F238E27FC236}">
                <a16:creationId xmlns:a16="http://schemas.microsoft.com/office/drawing/2014/main" id="{2F323DAA-0C99-A943-9150-8784BDEB2F1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99100" y="2192425"/>
            <a:ext cx="719991" cy="377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" descr="Image">
            <a:extLst>
              <a:ext uri="{FF2B5EF4-FFF2-40B4-BE49-F238E27FC236}">
                <a16:creationId xmlns:a16="http://schemas.microsoft.com/office/drawing/2014/main" id="{D977CBCD-6EC0-E342-9DB4-24061EF54E3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79429" y="1875745"/>
            <a:ext cx="555380" cy="326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>
            <a:extLst>
              <a:ext uri="{FF2B5EF4-FFF2-40B4-BE49-F238E27FC236}">
                <a16:creationId xmlns:a16="http://schemas.microsoft.com/office/drawing/2014/main" id="{E89B2A47-7DA1-504A-89DD-23009DA039A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613426" y="1456747"/>
            <a:ext cx="155706" cy="292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" descr="Image">
            <a:extLst>
              <a:ext uri="{FF2B5EF4-FFF2-40B4-BE49-F238E27FC236}">
                <a16:creationId xmlns:a16="http://schemas.microsoft.com/office/drawing/2014/main" id="{31255BFF-2534-CF4F-9A26-13409520A77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25036" y="1793322"/>
            <a:ext cx="58327" cy="77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>
            <a:extLst>
              <a:ext uri="{FF2B5EF4-FFF2-40B4-BE49-F238E27FC236}">
                <a16:creationId xmlns:a16="http://schemas.microsoft.com/office/drawing/2014/main" id="{7F732B34-BE87-3149-BC7C-D79B948EBE4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581250" y="1666174"/>
            <a:ext cx="314911" cy="147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>
            <a:extLst>
              <a:ext uri="{FF2B5EF4-FFF2-40B4-BE49-F238E27FC236}">
                <a16:creationId xmlns:a16="http://schemas.microsoft.com/office/drawing/2014/main" id="{8A0E4E05-D5C5-E840-9030-7156B414370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579215" y="1790877"/>
            <a:ext cx="161208" cy="145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>
            <a:extLst>
              <a:ext uri="{FF2B5EF4-FFF2-40B4-BE49-F238E27FC236}">
                <a16:creationId xmlns:a16="http://schemas.microsoft.com/office/drawing/2014/main" id="{E0C24AA0-3513-394E-99B4-CC306D2ACF1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31878" y="1526172"/>
            <a:ext cx="697268" cy="485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>
            <a:extLst>
              <a:ext uri="{FF2B5EF4-FFF2-40B4-BE49-F238E27FC236}">
                <a16:creationId xmlns:a16="http://schemas.microsoft.com/office/drawing/2014/main" id="{B934AD19-4508-7648-9CA3-3F8E294C5E4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90113" y="1489254"/>
            <a:ext cx="165560" cy="269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" descr="Image">
            <a:extLst>
              <a:ext uri="{FF2B5EF4-FFF2-40B4-BE49-F238E27FC236}">
                <a16:creationId xmlns:a16="http://schemas.microsoft.com/office/drawing/2014/main" id="{F9AE901C-F249-844D-840F-AD7E8B6F99B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665860" y="1191710"/>
            <a:ext cx="340043" cy="49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" descr="Image">
            <a:extLst>
              <a:ext uri="{FF2B5EF4-FFF2-40B4-BE49-F238E27FC236}">
                <a16:creationId xmlns:a16="http://schemas.microsoft.com/office/drawing/2014/main" id="{8869446D-B745-284E-AF06-7D261FD225E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116954" y="2171249"/>
            <a:ext cx="121736" cy="68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" descr="Image">
            <a:extLst>
              <a:ext uri="{FF2B5EF4-FFF2-40B4-BE49-F238E27FC236}">
                <a16:creationId xmlns:a16="http://schemas.microsoft.com/office/drawing/2014/main" id="{544BD3AB-4F7D-F043-B268-CDB25737291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450359" y="2112395"/>
            <a:ext cx="100481" cy="143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" descr="Image">
            <a:extLst>
              <a:ext uri="{FF2B5EF4-FFF2-40B4-BE49-F238E27FC236}">
                <a16:creationId xmlns:a16="http://schemas.microsoft.com/office/drawing/2014/main" id="{34A5C881-AB3E-D545-91B6-04AEF19881E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979429" y="1875745"/>
            <a:ext cx="555380" cy="326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>
            <a:extLst>
              <a:ext uri="{FF2B5EF4-FFF2-40B4-BE49-F238E27FC236}">
                <a16:creationId xmlns:a16="http://schemas.microsoft.com/office/drawing/2014/main" id="{8D0A89CC-6D5D-2840-AC40-1888DAC0985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868184" y="2103172"/>
            <a:ext cx="424657" cy="375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>
            <a:extLst>
              <a:ext uri="{FF2B5EF4-FFF2-40B4-BE49-F238E27FC236}">
                <a16:creationId xmlns:a16="http://schemas.microsoft.com/office/drawing/2014/main" id="{96E10E06-ECCD-334F-B697-21C5DEAD12B9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>
          <a:xfrm>
            <a:off x="2544885" y="1331410"/>
            <a:ext cx="604850" cy="590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" descr="Image">
            <a:extLst>
              <a:ext uri="{FF2B5EF4-FFF2-40B4-BE49-F238E27FC236}">
                <a16:creationId xmlns:a16="http://schemas.microsoft.com/office/drawing/2014/main" id="{56BDE061-EF4D-2C41-AD4B-DF716E6684C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53347" y="1183073"/>
            <a:ext cx="963606" cy="555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>
            <a:extLst>
              <a:ext uri="{FF2B5EF4-FFF2-40B4-BE49-F238E27FC236}">
                <a16:creationId xmlns:a16="http://schemas.microsoft.com/office/drawing/2014/main" id="{9D493A9A-ABE7-2B46-A553-EDAEF2F5C6A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312350" y="1673313"/>
            <a:ext cx="658893" cy="492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>
            <a:extLst>
              <a:ext uri="{FF2B5EF4-FFF2-40B4-BE49-F238E27FC236}">
                <a16:creationId xmlns:a16="http://schemas.microsoft.com/office/drawing/2014/main" id="{AB20958D-AD39-0A44-ABCD-852C6CFC217E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926491" y="1945473"/>
            <a:ext cx="782471" cy="34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" descr="Image">
            <a:extLst>
              <a:ext uri="{FF2B5EF4-FFF2-40B4-BE49-F238E27FC236}">
                <a16:creationId xmlns:a16="http://schemas.microsoft.com/office/drawing/2014/main" id="{50E4820A-3853-844E-9F1A-25267EA2AD3B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946840" y="1635154"/>
            <a:ext cx="657881" cy="393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" descr="Image">
            <a:extLst>
              <a:ext uri="{FF2B5EF4-FFF2-40B4-BE49-F238E27FC236}">
                <a16:creationId xmlns:a16="http://schemas.microsoft.com/office/drawing/2014/main" id="{2C34EC00-4871-CB4D-8588-33D612E4BB0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975989" y="1309724"/>
            <a:ext cx="620554" cy="35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>
            <a:extLst>
              <a:ext uri="{FF2B5EF4-FFF2-40B4-BE49-F238E27FC236}">
                <a16:creationId xmlns:a16="http://schemas.microsoft.com/office/drawing/2014/main" id="{4200DC40-5B20-C547-95CA-539D5383F96C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79473" y="1838887"/>
            <a:ext cx="597959" cy="82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>
            <a:extLst>
              <a:ext uri="{FF2B5EF4-FFF2-40B4-BE49-F238E27FC236}">
                <a16:creationId xmlns:a16="http://schemas.microsoft.com/office/drawing/2014/main" id="{BA522DEC-51BC-F34C-828D-88218DB1EDBF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817286" y="1168632"/>
            <a:ext cx="560081" cy="82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" descr="Image">
            <a:extLst>
              <a:ext uri="{FF2B5EF4-FFF2-40B4-BE49-F238E27FC236}">
                <a16:creationId xmlns:a16="http://schemas.microsoft.com/office/drawing/2014/main" id="{5F777A44-1F86-474C-A0BA-D38E834D4732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483116" y="3154461"/>
            <a:ext cx="870170" cy="597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" descr="Image">
            <a:extLst>
              <a:ext uri="{FF2B5EF4-FFF2-40B4-BE49-F238E27FC236}">
                <a16:creationId xmlns:a16="http://schemas.microsoft.com/office/drawing/2014/main" id="{25DD5C06-5166-E34D-AA6D-BC3927F6334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483116" y="3154461"/>
            <a:ext cx="870170" cy="597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" descr="Image">
            <a:extLst>
              <a:ext uri="{FF2B5EF4-FFF2-40B4-BE49-F238E27FC236}">
                <a16:creationId xmlns:a16="http://schemas.microsoft.com/office/drawing/2014/main" id="{145BD0C6-B48F-D545-8A50-0B7301CD4937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86855" y="1065527"/>
            <a:ext cx="637055" cy="429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>
            <a:extLst>
              <a:ext uri="{FF2B5EF4-FFF2-40B4-BE49-F238E27FC236}">
                <a16:creationId xmlns:a16="http://schemas.microsoft.com/office/drawing/2014/main" id="{E0447355-30C0-C247-B117-3AB1C31F71AD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86855" y="1065527"/>
            <a:ext cx="637055" cy="429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>
            <a:extLst>
              <a:ext uri="{FF2B5EF4-FFF2-40B4-BE49-F238E27FC236}">
                <a16:creationId xmlns:a16="http://schemas.microsoft.com/office/drawing/2014/main" id="{7743B98C-ED65-4742-8387-718DF0C07A45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43073" y="1747107"/>
            <a:ext cx="762825" cy="1163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>
            <a:extLst>
              <a:ext uri="{FF2B5EF4-FFF2-40B4-BE49-F238E27FC236}">
                <a16:creationId xmlns:a16="http://schemas.microsoft.com/office/drawing/2014/main" id="{06432CB4-3C7A-B64B-9187-1F3D3A89C240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42593" y="1742964"/>
            <a:ext cx="762825" cy="1163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>
            <a:extLst>
              <a:ext uri="{FF2B5EF4-FFF2-40B4-BE49-F238E27FC236}">
                <a16:creationId xmlns:a16="http://schemas.microsoft.com/office/drawing/2014/main" id="{B8BC3191-85F1-664D-9E44-70EDD5F124CC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87807" y="2465729"/>
            <a:ext cx="640012" cy="669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>
            <a:extLst>
              <a:ext uri="{FF2B5EF4-FFF2-40B4-BE49-F238E27FC236}">
                <a16:creationId xmlns:a16="http://schemas.microsoft.com/office/drawing/2014/main" id="{0C0B9D8B-12B9-AA4C-85CB-DA6CD82CA2E4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65558" y="1947516"/>
            <a:ext cx="525706" cy="595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>
            <a:extLst>
              <a:ext uri="{FF2B5EF4-FFF2-40B4-BE49-F238E27FC236}">
                <a16:creationId xmlns:a16="http://schemas.microsoft.com/office/drawing/2014/main" id="{EA39CC4D-5C7B-4E48-9973-225ACB0248B4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20247" y="1168631"/>
            <a:ext cx="560081" cy="826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>
            <a:extLst>
              <a:ext uri="{FF2B5EF4-FFF2-40B4-BE49-F238E27FC236}">
                <a16:creationId xmlns:a16="http://schemas.microsoft.com/office/drawing/2014/main" id="{90EB705A-D008-6E4C-8819-CC9C64389FC3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312350" y="1673313"/>
            <a:ext cx="658893" cy="492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" descr="Image">
            <a:extLst>
              <a:ext uri="{FF2B5EF4-FFF2-40B4-BE49-F238E27FC236}">
                <a16:creationId xmlns:a16="http://schemas.microsoft.com/office/drawing/2014/main" id="{CBF36337-D2F7-E14D-8040-53D948E90CCC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419355" y="2114897"/>
            <a:ext cx="693009" cy="480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>
            <a:extLst>
              <a:ext uri="{FF2B5EF4-FFF2-40B4-BE49-F238E27FC236}">
                <a16:creationId xmlns:a16="http://schemas.microsoft.com/office/drawing/2014/main" id="{A13462C0-961E-AF4A-887A-371D4EF1C4E4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419355" y="2114897"/>
            <a:ext cx="693009" cy="480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>
            <a:extLst>
              <a:ext uri="{FF2B5EF4-FFF2-40B4-BE49-F238E27FC236}">
                <a16:creationId xmlns:a16="http://schemas.microsoft.com/office/drawing/2014/main" id="{C27811E4-8871-5D4D-AA1F-26AA1D05C32E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334550" y="2539201"/>
            <a:ext cx="658127" cy="60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>
            <a:extLst>
              <a:ext uri="{FF2B5EF4-FFF2-40B4-BE49-F238E27FC236}">
                <a16:creationId xmlns:a16="http://schemas.microsoft.com/office/drawing/2014/main" id="{3998E792-F601-CB45-AC76-D4D5B6174013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584249" y="2639254"/>
            <a:ext cx="1325384" cy="1170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" descr="Image">
            <a:extLst>
              <a:ext uri="{FF2B5EF4-FFF2-40B4-BE49-F238E27FC236}">
                <a16:creationId xmlns:a16="http://schemas.microsoft.com/office/drawing/2014/main" id="{FC054542-803E-5D45-8E89-07F8206EA10E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584249" y="2639254"/>
            <a:ext cx="1325384" cy="1170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" descr="Image">
            <a:extLst>
              <a:ext uri="{FF2B5EF4-FFF2-40B4-BE49-F238E27FC236}">
                <a16:creationId xmlns:a16="http://schemas.microsoft.com/office/drawing/2014/main" id="{3810D5E6-D10D-ED48-80D7-C07BBBD0461C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984780" y="2591193"/>
            <a:ext cx="823196" cy="377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" descr="Image">
            <a:extLst>
              <a:ext uri="{FF2B5EF4-FFF2-40B4-BE49-F238E27FC236}">
                <a16:creationId xmlns:a16="http://schemas.microsoft.com/office/drawing/2014/main" id="{674EC51F-723C-B34C-A5B2-5DEDDC2947E8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984780" y="2591193"/>
            <a:ext cx="823196" cy="377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" descr="Image">
            <a:extLst>
              <a:ext uri="{FF2B5EF4-FFF2-40B4-BE49-F238E27FC236}">
                <a16:creationId xmlns:a16="http://schemas.microsoft.com/office/drawing/2014/main" id="{BB5148A6-2F3A-8C46-BA74-2BDB5A3C874E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083638" y="2272475"/>
            <a:ext cx="704131" cy="338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" descr="Image">
            <a:extLst>
              <a:ext uri="{FF2B5EF4-FFF2-40B4-BE49-F238E27FC236}">
                <a16:creationId xmlns:a16="http://schemas.microsoft.com/office/drawing/2014/main" id="{ACEC71A2-5638-664F-9370-5F972570328E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083638" y="2272475"/>
            <a:ext cx="704131" cy="338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" descr="Image">
            <a:extLst>
              <a:ext uri="{FF2B5EF4-FFF2-40B4-BE49-F238E27FC236}">
                <a16:creationId xmlns:a16="http://schemas.microsoft.com/office/drawing/2014/main" id="{3235437A-E290-2A47-9BA2-6D82079F126D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946840" y="1635154"/>
            <a:ext cx="657881" cy="393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" descr="Image">
            <a:extLst>
              <a:ext uri="{FF2B5EF4-FFF2-40B4-BE49-F238E27FC236}">
                <a16:creationId xmlns:a16="http://schemas.microsoft.com/office/drawing/2014/main" id="{4528EC79-7AB5-3F4B-A84E-B9F11061409A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975989" y="1309724"/>
            <a:ext cx="620554" cy="35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>
            <a:extLst>
              <a:ext uri="{FF2B5EF4-FFF2-40B4-BE49-F238E27FC236}">
                <a16:creationId xmlns:a16="http://schemas.microsoft.com/office/drawing/2014/main" id="{6180E0EE-F93D-4C49-9489-8BF5849DBF6C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2665028" y="2209417"/>
            <a:ext cx="631975" cy="485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" descr="Image">
            <a:extLst>
              <a:ext uri="{FF2B5EF4-FFF2-40B4-BE49-F238E27FC236}">
                <a16:creationId xmlns:a16="http://schemas.microsoft.com/office/drawing/2014/main" id="{A451C009-58B6-6C4D-BD9B-91EC8542EE1B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2665028" y="2209417"/>
            <a:ext cx="631975" cy="485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" descr="Image">
            <a:extLst>
              <a:ext uri="{FF2B5EF4-FFF2-40B4-BE49-F238E27FC236}">
                <a16:creationId xmlns:a16="http://schemas.microsoft.com/office/drawing/2014/main" id="{9AAF74E9-F8FE-2248-8207-37ACE22E43C1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2775041" y="2634116"/>
            <a:ext cx="480115" cy="39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>
            <a:extLst>
              <a:ext uri="{FF2B5EF4-FFF2-40B4-BE49-F238E27FC236}">
                <a16:creationId xmlns:a16="http://schemas.microsoft.com/office/drawing/2014/main" id="{5BB0C8FD-5ACF-0A46-B12E-829533E9265B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2775041" y="2634116"/>
            <a:ext cx="480115" cy="396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" descr="Image">
            <a:extLst>
              <a:ext uri="{FF2B5EF4-FFF2-40B4-BE49-F238E27FC236}">
                <a16:creationId xmlns:a16="http://schemas.microsoft.com/office/drawing/2014/main" id="{49EDAAD5-0360-3243-ADF1-73B0D4B8CDB1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2836506" y="3007183"/>
            <a:ext cx="540703" cy="413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" descr="Image">
            <a:extLst>
              <a:ext uri="{FF2B5EF4-FFF2-40B4-BE49-F238E27FC236}">
                <a16:creationId xmlns:a16="http://schemas.microsoft.com/office/drawing/2014/main" id="{1869B745-F6A8-0D47-BAD7-D2385BD4856E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2836506" y="3007183"/>
            <a:ext cx="540703" cy="413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" descr="Image">
            <a:extLst>
              <a:ext uri="{FF2B5EF4-FFF2-40B4-BE49-F238E27FC236}">
                <a16:creationId xmlns:a16="http://schemas.microsoft.com/office/drawing/2014/main" id="{83F001FF-CEEC-4847-AC46-26132F4D73FB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3186110" y="2541474"/>
            <a:ext cx="801036" cy="258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" descr="Image">
            <a:extLst>
              <a:ext uri="{FF2B5EF4-FFF2-40B4-BE49-F238E27FC236}">
                <a16:creationId xmlns:a16="http://schemas.microsoft.com/office/drawing/2014/main" id="{22CD05C6-F69C-D945-A23A-1EF42AB50AFC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3186110" y="2541474"/>
            <a:ext cx="801036" cy="258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" descr="Image">
            <a:extLst>
              <a:ext uri="{FF2B5EF4-FFF2-40B4-BE49-F238E27FC236}">
                <a16:creationId xmlns:a16="http://schemas.microsoft.com/office/drawing/2014/main" id="{E5E3F593-50C7-FC43-86DA-9125144A85CF}"/>
              </a:ext>
            </a:extLst>
          </p:cNvPr>
          <p:cNvPicPr>
            <a:picLocks noChangeAspect="1"/>
          </p:cNvPicPr>
          <p:nvPr/>
        </p:nvPicPr>
        <p:blipFill>
          <a:blip r:embed="rId75"/>
          <a:srcRect/>
          <a:stretch>
            <a:fillRect/>
          </a:stretch>
        </p:blipFill>
        <p:spPr>
          <a:xfrm>
            <a:off x="3254587" y="2313164"/>
            <a:ext cx="685057" cy="319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" descr="Image">
            <a:extLst>
              <a:ext uri="{FF2B5EF4-FFF2-40B4-BE49-F238E27FC236}">
                <a16:creationId xmlns:a16="http://schemas.microsoft.com/office/drawing/2014/main" id="{4F68BE77-109D-574E-A25D-C30CF8664BFE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2889810" y="1533971"/>
            <a:ext cx="497018" cy="483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" descr="Image">
            <a:extLst>
              <a:ext uri="{FF2B5EF4-FFF2-40B4-BE49-F238E27FC236}">
                <a16:creationId xmlns:a16="http://schemas.microsoft.com/office/drawing/2014/main" id="{036015B3-0F89-254A-8A32-91CA1C4A243B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2889810" y="1533971"/>
            <a:ext cx="497018" cy="483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" descr="Image">
            <a:extLst>
              <a:ext uri="{FF2B5EF4-FFF2-40B4-BE49-F238E27FC236}">
                <a16:creationId xmlns:a16="http://schemas.microsoft.com/office/drawing/2014/main" id="{79BB094F-6F9B-B847-8512-310569994172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3060294" y="1452884"/>
            <a:ext cx="593612" cy="258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" descr="Image">
            <a:extLst>
              <a:ext uri="{FF2B5EF4-FFF2-40B4-BE49-F238E27FC236}">
                <a16:creationId xmlns:a16="http://schemas.microsoft.com/office/drawing/2014/main" id="{A67D7172-BF4D-6C4F-8B21-FFE9ED7BC44F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3060294" y="1452884"/>
            <a:ext cx="593612" cy="258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" descr="Image">
            <a:extLst>
              <a:ext uri="{FF2B5EF4-FFF2-40B4-BE49-F238E27FC236}">
                <a16:creationId xmlns:a16="http://schemas.microsoft.com/office/drawing/2014/main" id="{F38376BF-8018-FE4E-BAF9-8F82016B9C12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3039321" y="1983970"/>
            <a:ext cx="379238" cy="593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" descr="Image">
            <a:extLst>
              <a:ext uri="{FF2B5EF4-FFF2-40B4-BE49-F238E27FC236}">
                <a16:creationId xmlns:a16="http://schemas.microsoft.com/office/drawing/2014/main" id="{C3AC6DB4-177E-0C4C-8EAD-75AB8776FF54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3039321" y="1983970"/>
            <a:ext cx="379238" cy="593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" descr="Image">
            <a:extLst>
              <a:ext uri="{FF2B5EF4-FFF2-40B4-BE49-F238E27FC236}">
                <a16:creationId xmlns:a16="http://schemas.microsoft.com/office/drawing/2014/main" id="{12C1D553-4631-A34C-9913-44C3F1C1A63F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3369655" y="2046409"/>
            <a:ext cx="290401" cy="439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" descr="Image">
            <a:extLst>
              <a:ext uri="{FF2B5EF4-FFF2-40B4-BE49-F238E27FC236}">
                <a16:creationId xmlns:a16="http://schemas.microsoft.com/office/drawing/2014/main" id="{E65A660D-867D-4C45-A422-3A75BBE6DDC0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3435628" y="1604789"/>
            <a:ext cx="373351" cy="454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" descr="Image">
            <a:extLst>
              <a:ext uri="{FF2B5EF4-FFF2-40B4-BE49-F238E27FC236}">
                <a16:creationId xmlns:a16="http://schemas.microsoft.com/office/drawing/2014/main" id="{F9D034CA-CC93-9F42-BBFD-8604082FFB8B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3435628" y="1604789"/>
            <a:ext cx="373351" cy="4543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" descr="Image">
            <a:extLst>
              <a:ext uri="{FF2B5EF4-FFF2-40B4-BE49-F238E27FC236}">
                <a16:creationId xmlns:a16="http://schemas.microsoft.com/office/drawing/2014/main" id="{34AB8E37-EF99-6245-A8C1-3A95F18DC63E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3611817" y="1957421"/>
            <a:ext cx="400389" cy="406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" descr="Image">
            <a:extLst>
              <a:ext uri="{FF2B5EF4-FFF2-40B4-BE49-F238E27FC236}">
                <a16:creationId xmlns:a16="http://schemas.microsoft.com/office/drawing/2014/main" id="{5A8657C0-693A-9141-B510-19B8B71283C9}"/>
              </a:ext>
            </a:extLst>
          </p:cNvPr>
          <p:cNvPicPr>
            <a:picLocks noChangeAspect="1"/>
          </p:cNvPicPr>
          <p:nvPr/>
        </p:nvPicPr>
        <p:blipFill>
          <a:blip r:embed="rId86"/>
          <a:srcRect/>
          <a:stretch>
            <a:fillRect/>
          </a:stretch>
        </p:blipFill>
        <p:spPr>
          <a:xfrm>
            <a:off x="3611817" y="1957421"/>
            <a:ext cx="400389" cy="406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" descr="Image">
            <a:extLst>
              <a:ext uri="{FF2B5EF4-FFF2-40B4-BE49-F238E27FC236}">
                <a16:creationId xmlns:a16="http://schemas.microsoft.com/office/drawing/2014/main" id="{274A09F9-0062-394C-8300-FA49F8077B97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4116954" y="2171249"/>
            <a:ext cx="121736" cy="68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" descr="Image">
            <a:extLst>
              <a:ext uri="{FF2B5EF4-FFF2-40B4-BE49-F238E27FC236}">
                <a16:creationId xmlns:a16="http://schemas.microsoft.com/office/drawing/2014/main" id="{471673A0-D15B-3844-A929-D6E19D827031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3759554" y="2449951"/>
            <a:ext cx="803244" cy="334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" descr="Image">
            <a:extLst>
              <a:ext uri="{FF2B5EF4-FFF2-40B4-BE49-F238E27FC236}">
                <a16:creationId xmlns:a16="http://schemas.microsoft.com/office/drawing/2014/main" id="{2F73D9DF-E95B-8148-A3F3-D54AE82B299C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3756907" y="2448090"/>
            <a:ext cx="803244" cy="334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" descr="Image">
            <a:extLst>
              <a:ext uri="{FF2B5EF4-FFF2-40B4-BE49-F238E27FC236}">
                <a16:creationId xmlns:a16="http://schemas.microsoft.com/office/drawing/2014/main" id="{E6516F0B-C0BB-6748-AE87-D6243FDEB22D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3857014" y="2689709"/>
            <a:ext cx="485606" cy="326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" descr="Image">
            <a:extLst>
              <a:ext uri="{FF2B5EF4-FFF2-40B4-BE49-F238E27FC236}">
                <a16:creationId xmlns:a16="http://schemas.microsoft.com/office/drawing/2014/main" id="{15A66F0B-D651-E04E-B4D1-B4EC00F4CCFD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3857014" y="2689709"/>
            <a:ext cx="485606" cy="326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" descr="Image">
            <a:extLst>
              <a:ext uri="{FF2B5EF4-FFF2-40B4-BE49-F238E27FC236}">
                <a16:creationId xmlns:a16="http://schemas.microsoft.com/office/drawing/2014/main" id="{132C0C72-97D9-E142-B023-5D90B692C078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3632179" y="2732171"/>
            <a:ext cx="524997" cy="480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" descr="Image">
            <a:extLst>
              <a:ext uri="{FF2B5EF4-FFF2-40B4-BE49-F238E27FC236}">
                <a16:creationId xmlns:a16="http://schemas.microsoft.com/office/drawing/2014/main" id="{2C78BB18-C2BF-0C4B-B8D0-9FE0E671EFA0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3632179" y="2732171"/>
            <a:ext cx="524997" cy="480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" descr="Image">
            <a:extLst>
              <a:ext uri="{FF2B5EF4-FFF2-40B4-BE49-F238E27FC236}">
                <a16:creationId xmlns:a16="http://schemas.microsoft.com/office/drawing/2014/main" id="{17A54347-C80F-2145-A6ED-FCE3236FF089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3393052" y="2758900"/>
            <a:ext cx="374046" cy="531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" descr="Image">
            <a:extLst>
              <a:ext uri="{FF2B5EF4-FFF2-40B4-BE49-F238E27FC236}">
                <a16:creationId xmlns:a16="http://schemas.microsoft.com/office/drawing/2014/main" id="{618FDD4A-92EE-1F42-977B-9E3FCB2FF526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3393052" y="2758900"/>
            <a:ext cx="374046" cy="531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" descr="Image">
            <a:extLst>
              <a:ext uri="{FF2B5EF4-FFF2-40B4-BE49-F238E27FC236}">
                <a16:creationId xmlns:a16="http://schemas.microsoft.com/office/drawing/2014/main" id="{662F99ED-F8B1-B049-976F-1588965106DB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4490113" y="1489254"/>
            <a:ext cx="165560" cy="269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" descr="Image">
            <a:extLst>
              <a:ext uri="{FF2B5EF4-FFF2-40B4-BE49-F238E27FC236}">
                <a16:creationId xmlns:a16="http://schemas.microsoft.com/office/drawing/2014/main" id="{B85116C5-D6AC-7743-BDF5-A3594D27BE4C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4613426" y="1456747"/>
            <a:ext cx="155706" cy="292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" descr="Image">
            <a:extLst>
              <a:ext uri="{FF2B5EF4-FFF2-40B4-BE49-F238E27FC236}">
                <a16:creationId xmlns:a16="http://schemas.microsoft.com/office/drawing/2014/main" id="{CAD0A4B6-B6A6-3F41-B776-D973D2A57406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4665860" y="1191710"/>
            <a:ext cx="340043" cy="496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" descr="Image">
            <a:extLst>
              <a:ext uri="{FF2B5EF4-FFF2-40B4-BE49-F238E27FC236}">
                <a16:creationId xmlns:a16="http://schemas.microsoft.com/office/drawing/2014/main" id="{9360529A-ABB0-D640-B95F-1DBA23664E3F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4579215" y="1790877"/>
            <a:ext cx="161208" cy="145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" descr="Image">
            <a:extLst>
              <a:ext uri="{FF2B5EF4-FFF2-40B4-BE49-F238E27FC236}">
                <a16:creationId xmlns:a16="http://schemas.microsoft.com/office/drawing/2014/main" id="{5FA95544-B465-B342-A753-D58927D1E074}"/>
              </a:ext>
            </a:extLst>
      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4725036" y="1793322"/>
            <a:ext cx="58327" cy="77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" descr="Image">
            <a:extLst>
              <a:ext uri="{FF2B5EF4-FFF2-40B4-BE49-F238E27FC236}">
                <a16:creationId xmlns:a16="http://schemas.microsoft.com/office/drawing/2014/main" id="{0B83D67B-3BD3-2647-B836-5C3CAAB7F478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4820282" y="1816252"/>
            <a:ext cx="77573" cy="31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" descr="Image">
            <a:extLst>
              <a:ext uri="{FF2B5EF4-FFF2-40B4-BE49-F238E27FC236}">
                <a16:creationId xmlns:a16="http://schemas.microsoft.com/office/drawing/2014/main" id="{0D023155-F876-C549-8266-61BD674E87F5}"/>
              </a:ext>
            </a:extLst>
      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4820282" y="1816252"/>
            <a:ext cx="77573" cy="31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>
            <a:extLst>
              <a:ext uri="{FF2B5EF4-FFF2-40B4-BE49-F238E27FC236}">
                <a16:creationId xmlns:a16="http://schemas.microsoft.com/office/drawing/2014/main" id="{6DCAF88F-C74D-944B-964C-CF6A74135715}"/>
              </a:ext>
            </a:extLst>
      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479473" y="1838887"/>
            <a:ext cx="597959" cy="826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>
            <a:extLst>
              <a:ext uri="{FF2B5EF4-FFF2-40B4-BE49-F238E27FC236}">
                <a16:creationId xmlns:a16="http://schemas.microsoft.com/office/drawing/2014/main" id="{FF23C5A4-AC98-4E4D-A173-8A5050E5C59E}"/>
              </a:ext>
            </a:extLst>
      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223326" y="3299339"/>
            <a:ext cx="1088931" cy="698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>
            <a:extLst>
              <a:ext uri="{FF2B5EF4-FFF2-40B4-BE49-F238E27FC236}">
                <a16:creationId xmlns:a16="http://schemas.microsoft.com/office/drawing/2014/main" id="{352208E3-D214-2240-91F1-0FF045EA1566}"/>
              </a:ext>
            </a:extLst>
      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00578" y="3664998"/>
            <a:ext cx="772145" cy="442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>
            <a:extLst>
              <a:ext uri="{FF2B5EF4-FFF2-40B4-BE49-F238E27FC236}">
                <a16:creationId xmlns:a16="http://schemas.microsoft.com/office/drawing/2014/main" id="{61C652B9-07BB-754D-82A8-CAB21DAD51F9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00578" y="3664998"/>
            <a:ext cx="772145" cy="44262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EDA2C948-D2C9-114A-AC6F-64FCF03C55FA}"/>
              </a:ext>
            </a:extLst>
          </p:cNvPr>
          <p:cNvSpPr txBox="1"/>
          <p:nvPr/>
        </p:nvSpPr>
        <p:spPr>
          <a:xfrm>
            <a:off x="330233" y="2286000"/>
            <a:ext cx="298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F174C65-0C02-7442-B5D6-A6B4977D5DB7}"/>
              </a:ext>
            </a:extLst>
          </p:cNvPr>
          <p:cNvSpPr txBox="1"/>
          <p:nvPr/>
        </p:nvSpPr>
        <p:spPr>
          <a:xfrm>
            <a:off x="585573" y="1162195"/>
            <a:ext cx="335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WA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1600200" y="2232072"/>
            <a:ext cx="3064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CO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F1392FE-09AA-B44F-81CC-7E2DA09B9262}"/>
              </a:ext>
            </a:extLst>
          </p:cNvPr>
          <p:cNvSpPr txBox="1"/>
          <p:nvPr/>
        </p:nvSpPr>
        <p:spPr>
          <a:xfrm>
            <a:off x="2202070" y="3043893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CE046E6-9920-C14C-B659-FF6F3CC12BED}"/>
              </a:ext>
            </a:extLst>
          </p:cNvPr>
          <p:cNvSpPr txBox="1"/>
          <p:nvPr/>
        </p:nvSpPr>
        <p:spPr>
          <a:xfrm>
            <a:off x="2286000" y="2320401"/>
            <a:ext cx="2840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KS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83028AC-B3C6-6746-AB8E-A03BA0BA456A}"/>
              </a:ext>
            </a:extLst>
          </p:cNvPr>
          <p:cNvSpPr txBox="1"/>
          <p:nvPr/>
        </p:nvSpPr>
        <p:spPr>
          <a:xfrm>
            <a:off x="3001452" y="1676400"/>
            <a:ext cx="301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WI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8DF1B9C-A303-664D-9740-3F7B6CD89CCE}"/>
              </a:ext>
            </a:extLst>
          </p:cNvPr>
          <p:cNvSpPr txBox="1"/>
          <p:nvPr/>
        </p:nvSpPr>
        <p:spPr>
          <a:xfrm>
            <a:off x="3460459" y="1792187"/>
            <a:ext cx="2984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MI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96E00E7-0642-A54A-997A-26981A9480B7}"/>
              </a:ext>
            </a:extLst>
          </p:cNvPr>
          <p:cNvSpPr txBox="1"/>
          <p:nvPr/>
        </p:nvSpPr>
        <p:spPr>
          <a:xfrm>
            <a:off x="3059675" y="2127022"/>
            <a:ext cx="253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IL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B777E28-5EA7-4F4A-B95B-BC208ED3C159}"/>
              </a:ext>
            </a:extLst>
          </p:cNvPr>
          <p:cNvSpPr txBox="1"/>
          <p:nvPr/>
        </p:nvSpPr>
        <p:spPr>
          <a:xfrm>
            <a:off x="2783256" y="2312216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MO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E092853-3669-FF44-B0C7-9ECBCA858538}"/>
              </a:ext>
            </a:extLst>
          </p:cNvPr>
          <p:cNvSpPr txBox="1"/>
          <p:nvPr/>
        </p:nvSpPr>
        <p:spPr>
          <a:xfrm>
            <a:off x="2811351" y="2724142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0BD825C-9A0C-8444-A006-0FA76E7128FC}"/>
              </a:ext>
            </a:extLst>
          </p:cNvPr>
          <p:cNvSpPr txBox="1"/>
          <p:nvPr/>
        </p:nvSpPr>
        <p:spPr>
          <a:xfrm>
            <a:off x="2821254" y="3021239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LA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C34CA5F-8A65-5045-9D2F-FF9292A49E4D}"/>
              </a:ext>
            </a:extLst>
          </p:cNvPr>
          <p:cNvSpPr txBox="1"/>
          <p:nvPr/>
        </p:nvSpPr>
        <p:spPr>
          <a:xfrm>
            <a:off x="3394731" y="2590800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TN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EC2A385-D0FA-C34A-B858-C5658623565E}"/>
              </a:ext>
            </a:extLst>
          </p:cNvPr>
          <p:cNvSpPr txBox="1"/>
          <p:nvPr/>
        </p:nvSpPr>
        <p:spPr>
          <a:xfrm>
            <a:off x="3415963" y="2867581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AL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9FB40EC-37AF-7844-A6E6-F1FE30E8CBB3}"/>
              </a:ext>
            </a:extLst>
          </p:cNvPr>
          <p:cNvSpPr txBox="1"/>
          <p:nvPr/>
        </p:nvSpPr>
        <p:spPr>
          <a:xfrm>
            <a:off x="3736168" y="2857678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GA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984B677-BFA3-3041-8FA5-29A6A5044A37}"/>
              </a:ext>
            </a:extLst>
          </p:cNvPr>
          <p:cNvSpPr txBox="1"/>
          <p:nvPr/>
        </p:nvSpPr>
        <p:spPr>
          <a:xfrm>
            <a:off x="4033265" y="3389152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FL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4E18F87-5B16-2843-A906-775EFEA0586E}"/>
              </a:ext>
            </a:extLst>
          </p:cNvPr>
          <p:cNvSpPr txBox="1"/>
          <p:nvPr/>
        </p:nvSpPr>
        <p:spPr>
          <a:xfrm>
            <a:off x="4000255" y="2712430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SC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1E475CA-F2E3-F24F-B27A-B33E8C642B17}"/>
              </a:ext>
            </a:extLst>
          </p:cNvPr>
          <p:cNvSpPr txBox="1"/>
          <p:nvPr/>
        </p:nvSpPr>
        <p:spPr>
          <a:xfrm>
            <a:off x="3860998" y="2212679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WV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7881D914-C34C-DA42-99B1-AF8BAD0879B3}"/>
              </a:ext>
            </a:extLst>
          </p:cNvPr>
          <p:cNvSpPr txBox="1"/>
          <p:nvPr/>
        </p:nvSpPr>
        <p:spPr>
          <a:xfrm>
            <a:off x="3643127" y="2067431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OH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24E348B2-22D5-5F47-B6FB-19D1255577AB}"/>
              </a:ext>
            </a:extLst>
          </p:cNvPr>
          <p:cNvSpPr txBox="1"/>
          <p:nvPr/>
        </p:nvSpPr>
        <p:spPr>
          <a:xfrm>
            <a:off x="4045859" y="1938689"/>
            <a:ext cx="340944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PA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D71A00BE-F4EB-E849-BAEB-1D80C426BBC5}"/>
              </a:ext>
            </a:extLst>
          </p:cNvPr>
          <p:cNvSpPr txBox="1"/>
          <p:nvPr/>
        </p:nvSpPr>
        <p:spPr>
          <a:xfrm>
            <a:off x="4072879" y="2511064"/>
            <a:ext cx="340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NC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F74A36-E282-9048-983C-1C239EC24D3E}"/>
              </a:ext>
            </a:extLst>
          </p:cNvPr>
          <p:cNvPicPr>
            <a:picLocks noChangeAspect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5" y="227566"/>
            <a:ext cx="3714035" cy="746636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096E00E7-0642-A54A-997A-26981A9480B7}"/>
              </a:ext>
            </a:extLst>
          </p:cNvPr>
          <p:cNvSpPr txBox="1"/>
          <p:nvPr/>
        </p:nvSpPr>
        <p:spPr>
          <a:xfrm>
            <a:off x="3387985" y="2111201"/>
            <a:ext cx="3305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1004945" y="2641827"/>
            <a:ext cx="2920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AZ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1069436" y="2207708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UT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4602123" y="1794237"/>
            <a:ext cx="2888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CT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2684470" y="1922765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IA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4219034" y="1665172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NY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2596371" y="1495666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MN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2200686" y="2042196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NE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3472225" y="243119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KY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9D910831-053A-BD45-A9E6-FF5ADE565D1D}"/>
              </a:ext>
            </a:extLst>
          </p:cNvPr>
          <p:cNvSpPr txBox="1"/>
          <p:nvPr/>
        </p:nvSpPr>
        <p:spPr>
          <a:xfrm>
            <a:off x="4087847" y="2281267"/>
            <a:ext cx="301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VA</a:t>
            </a:r>
          </a:p>
        </p:txBody>
      </p:sp>
      <p:pic>
        <p:nvPicPr>
          <p:cNvPr id="204" name="Image" descr="Image">
            <a:extLst>
              <a:ext uri="{FF2B5EF4-FFF2-40B4-BE49-F238E27FC236}">
                <a16:creationId xmlns:a16="http://schemas.microsoft.com/office/drawing/2014/main" id="{570E429A-9D15-EC4D-8A13-4C9DF6CD4652}"/>
              </a:ext>
            </a:extLst>
      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053347" y="1183073"/>
            <a:ext cx="963606" cy="5558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4476883" y="2135270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0CA3B-DF38-CE04-8FD9-052A05FA6751}"/>
              </a:ext>
            </a:extLst>
          </p:cNvPr>
          <p:cNvSpPr txBox="1"/>
          <p:nvPr/>
        </p:nvSpPr>
        <p:spPr>
          <a:xfrm>
            <a:off x="4510259" y="1968018"/>
            <a:ext cx="3672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NJ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276DD-9D67-881F-C448-20DC2F6D56B8}"/>
              </a:ext>
            </a:extLst>
          </p:cNvPr>
          <p:cNvSpPr txBox="1"/>
          <p:nvPr/>
        </p:nvSpPr>
        <p:spPr>
          <a:xfrm>
            <a:off x="574857" y="3449889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AK</a:t>
            </a:r>
          </a:p>
        </p:txBody>
      </p:sp>
    </p:spTree>
    <p:extLst>
      <p:ext uri="{BB962C8B-B14F-4D97-AF65-F5344CB8AC3E}">
        <p14:creationId xmlns:p14="http://schemas.microsoft.com/office/powerpoint/2010/main" val="152070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Black text on a white background&#10;&#10;AI-generated content may be incorrect.">
            <a:extLst>
              <a:ext uri="{FF2B5EF4-FFF2-40B4-BE49-F238E27FC236}">
                <a16:creationId xmlns:a16="http://schemas.microsoft.com/office/drawing/2014/main" id="{D80C7FF5-6AC9-AAD6-850A-FA1ED63F2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33" y="5673064"/>
            <a:ext cx="1765169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39" y="2720954"/>
            <a:ext cx="1303603" cy="8229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6" y="4554956"/>
            <a:ext cx="914400" cy="914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91" y="4591536"/>
            <a:ext cx="1373216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03" y="2794553"/>
            <a:ext cx="1580127" cy="80981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5" b="26149"/>
          <a:stretch/>
        </p:blipFill>
        <p:spPr bwMode="auto">
          <a:xfrm>
            <a:off x="3038307" y="287179"/>
            <a:ext cx="1553586" cy="31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8AFC88C-0D3B-AD47-AD3D-8E2F17754338}"/>
              </a:ext>
            </a:extLst>
          </p:cNvPr>
          <p:cNvGrpSpPr/>
          <p:nvPr/>
        </p:nvGrpSpPr>
        <p:grpSpPr>
          <a:xfrm>
            <a:off x="-8238" y="20115"/>
            <a:ext cx="9144000" cy="6369025"/>
            <a:chOff x="-4724" y="152400"/>
            <a:chExt cx="9144000" cy="612891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B94001-A327-D642-83E7-3ED9A817DBC0}"/>
                </a:ext>
              </a:extLst>
            </p:cNvPr>
            <p:cNvCxnSpPr>
              <a:cxnSpLocks/>
            </p:cNvCxnSpPr>
            <p:nvPr/>
          </p:nvCxnSpPr>
          <p:spPr>
            <a:xfrm>
              <a:off x="1519276" y="152400"/>
              <a:ext cx="0" cy="612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F6EE4E7-E768-1B43-835B-640EF116C33F}"/>
                </a:ext>
              </a:extLst>
            </p:cNvPr>
            <p:cNvCxnSpPr>
              <a:cxnSpLocks/>
            </p:cNvCxnSpPr>
            <p:nvPr/>
          </p:nvCxnSpPr>
          <p:spPr>
            <a:xfrm>
              <a:off x="3043276" y="152400"/>
              <a:ext cx="0" cy="612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14D446-F781-B344-AC06-0E112D2C6AD2}"/>
                </a:ext>
              </a:extLst>
            </p:cNvPr>
            <p:cNvCxnSpPr>
              <a:cxnSpLocks/>
            </p:cNvCxnSpPr>
            <p:nvPr/>
          </p:nvCxnSpPr>
          <p:spPr>
            <a:xfrm>
              <a:off x="-4724" y="152400"/>
              <a:ext cx="0" cy="612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81A6AC1-8120-304E-866C-BDCD16EDE007}"/>
                </a:ext>
              </a:extLst>
            </p:cNvPr>
            <p:cNvCxnSpPr>
              <a:cxnSpLocks/>
            </p:cNvCxnSpPr>
            <p:nvPr/>
          </p:nvCxnSpPr>
          <p:spPr>
            <a:xfrm>
              <a:off x="4567276" y="152400"/>
              <a:ext cx="0" cy="612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D85DCE7-5992-6047-9174-0CDD67C40A35}"/>
                </a:ext>
              </a:extLst>
            </p:cNvPr>
            <p:cNvCxnSpPr>
              <a:cxnSpLocks/>
            </p:cNvCxnSpPr>
            <p:nvPr/>
          </p:nvCxnSpPr>
          <p:spPr>
            <a:xfrm>
              <a:off x="6091276" y="152400"/>
              <a:ext cx="0" cy="612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F8D6261-D2FE-F146-B17A-B52E79E6D91A}"/>
                </a:ext>
              </a:extLst>
            </p:cNvPr>
            <p:cNvCxnSpPr>
              <a:cxnSpLocks/>
            </p:cNvCxnSpPr>
            <p:nvPr/>
          </p:nvCxnSpPr>
          <p:spPr>
            <a:xfrm>
              <a:off x="7615276" y="152400"/>
              <a:ext cx="0" cy="612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176CE0B-7489-4247-A426-3E3599D41606}"/>
                </a:ext>
              </a:extLst>
            </p:cNvPr>
            <p:cNvCxnSpPr>
              <a:cxnSpLocks/>
            </p:cNvCxnSpPr>
            <p:nvPr/>
          </p:nvCxnSpPr>
          <p:spPr>
            <a:xfrm>
              <a:off x="9139276" y="152400"/>
              <a:ext cx="0" cy="612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84" y="2444517"/>
            <a:ext cx="1448347" cy="144834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36" y="2024989"/>
            <a:ext cx="1395795" cy="47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12659" r="4115" b="10114"/>
          <a:stretch/>
        </p:blipFill>
        <p:spPr bwMode="auto">
          <a:xfrm>
            <a:off x="1672023" y="74261"/>
            <a:ext cx="1185477" cy="7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161" y="1744834"/>
            <a:ext cx="1085567" cy="108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 t="23593" r="11902" b="28434"/>
          <a:stretch/>
        </p:blipFill>
        <p:spPr bwMode="auto">
          <a:xfrm>
            <a:off x="4665462" y="1042446"/>
            <a:ext cx="139943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7" y="2023852"/>
            <a:ext cx="1362419" cy="53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433" y="1152130"/>
            <a:ext cx="1432453" cy="37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C:\Users\rl3701\AppData\Local\Microsoft\Windows\Temporary Internet Files\Content.Outlook\7BZDGM9F\LogoChildrens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96" y="945874"/>
            <a:ext cx="616471" cy="84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59" y="142603"/>
            <a:ext cx="1344169" cy="64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62" y="1138723"/>
            <a:ext cx="1497336" cy="499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8" y="3013466"/>
            <a:ext cx="1366606" cy="3719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609" y="69767"/>
            <a:ext cx="1284673" cy="7858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731" y="2053640"/>
            <a:ext cx="1333499" cy="4679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64" y="137567"/>
            <a:ext cx="1029680" cy="7082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96868" y="2042847"/>
            <a:ext cx="1446052" cy="3769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15" y="1909102"/>
            <a:ext cx="1441102" cy="5663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914" y="1086728"/>
            <a:ext cx="1438022" cy="4093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" y="3936744"/>
            <a:ext cx="1366374" cy="2826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7" y="113005"/>
            <a:ext cx="1196899" cy="674142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F55BDF58-D16F-4242-8413-B3B31F84714F}"/>
              </a:ext>
            </a:extLst>
          </p:cNvPr>
          <p:cNvGrpSpPr/>
          <p:nvPr/>
        </p:nvGrpSpPr>
        <p:grpSpPr>
          <a:xfrm>
            <a:off x="-46698" y="0"/>
            <a:ext cx="9144000" cy="6370320"/>
            <a:chOff x="-27432" y="0"/>
            <a:chExt cx="9144000" cy="637032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BD5344F-E648-644A-9911-B8A0E2E68015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22B067-B2D0-1741-B4C4-256AA1A3E786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1820092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285DA5-141D-AF40-93D0-B564641AE1B9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910046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E79CEA2-F023-3841-9985-14163DDB1953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2730138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7B83C5A-CE60-9A43-AADE-F705408F0B73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455023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52EEBB5-9DB2-9448-A383-47241B714259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3640184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2C9EB93-737D-AC44-8050-5A5180B4A882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5460276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29C39FB-C01F-0444-9ABA-7DFE867618AA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637032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2972F6DC-DEC7-E146-8E28-E689F44BFB6F}"/>
              </a:ext>
            </a:extLst>
          </p:cNvPr>
          <p:cNvSpPr/>
          <p:nvPr/>
        </p:nvSpPr>
        <p:spPr>
          <a:xfrm>
            <a:off x="-3048" y="6328590"/>
            <a:ext cx="9147048" cy="529409"/>
          </a:xfrm>
          <a:prstGeom prst="rect">
            <a:avLst/>
          </a:prstGeom>
          <a:solidFill>
            <a:srgbClr val="8E1936"/>
          </a:solidFill>
          <a:ln>
            <a:noFill/>
          </a:ln>
          <a:effectLst>
            <a:outerShdw blurRad="139700" dist="88900" dir="5400000" sx="99000" sy="99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-50115" y="6412053"/>
            <a:ext cx="9296400" cy="365125"/>
          </a:xfrm>
        </p:spPr>
        <p:txBody>
          <a:bodyPr/>
          <a:lstStyle/>
          <a:p>
            <a:r>
              <a:rPr lang="en-US" sz="1400" b="1" dirty="0">
                <a:solidFill>
                  <a:schemeClr val="bg1"/>
                </a:solidFill>
              </a:rPr>
              <a:t>www.ProjectADAM.com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Project ADAM saves lives by empowering schools and communities to be prepared for a sudden cardiac arrest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1" r="-38611"/>
          <a:stretch/>
        </p:blipFill>
        <p:spPr>
          <a:xfrm>
            <a:off x="4681266" y="4019777"/>
            <a:ext cx="2148772" cy="484684"/>
          </a:xfrm>
          <a:prstGeom prst="rect">
            <a:avLst/>
          </a:prstGeom>
        </p:spPr>
      </p:pic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" y="1185739"/>
            <a:ext cx="1330038" cy="365760"/>
          </a:xfr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186ACCA-743A-4A48-8AEF-66CF4BDE2508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217"/>
          <a:stretch/>
        </p:blipFill>
        <p:spPr>
          <a:xfrm>
            <a:off x="4922361" y="3693198"/>
            <a:ext cx="731520" cy="474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93" y="3880243"/>
            <a:ext cx="1376570" cy="4572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41" y="4746186"/>
            <a:ext cx="1276427" cy="5486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88" y="4864943"/>
            <a:ext cx="1415282" cy="2743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13" y="4773066"/>
            <a:ext cx="1234591" cy="36576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86" y="4918071"/>
            <a:ext cx="1322529" cy="1828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05" y="3915777"/>
            <a:ext cx="1418330" cy="27432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05" y="5639114"/>
            <a:ext cx="1319529" cy="548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10" y="2840729"/>
            <a:ext cx="1274914" cy="64008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51" y="5686698"/>
            <a:ext cx="1243853" cy="4572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7" y="5511086"/>
            <a:ext cx="1369886" cy="7315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97" y="5444464"/>
            <a:ext cx="914400" cy="9144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43" y="3831138"/>
            <a:ext cx="1263057" cy="5486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7676DC-BDC0-A2D3-30A6-0FE977DD73F7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682617" y="5535904"/>
            <a:ext cx="1343830" cy="731520"/>
          </a:xfrm>
          <a:prstGeom prst="rect">
            <a:avLst/>
          </a:prstGeom>
        </p:spPr>
      </p:pic>
      <p:pic>
        <p:nvPicPr>
          <p:cNvPr id="24" name="Picture 23" descr="A yellow and black logo&#10;&#10;AI-generated content may be incorrect.">
            <a:extLst>
              <a:ext uri="{FF2B5EF4-FFF2-40B4-BE49-F238E27FC236}">
                <a16:creationId xmlns:a16="http://schemas.microsoft.com/office/drawing/2014/main" id="{BBE3F7E8-E493-1EB8-CE63-74658D415881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62" y="3761739"/>
            <a:ext cx="1200000" cy="600000"/>
          </a:xfrm>
          <a:prstGeom prst="rect">
            <a:avLst/>
          </a:prstGeom>
        </p:spPr>
      </p:pic>
      <p:pic>
        <p:nvPicPr>
          <p:cNvPr id="47" name="Picture 46" descr="A logo of a bear&#10;&#10;AI-generated content may be incorrect.">
            <a:extLst>
              <a:ext uri="{FF2B5EF4-FFF2-40B4-BE49-F238E27FC236}">
                <a16:creationId xmlns:a16="http://schemas.microsoft.com/office/drawing/2014/main" id="{94579849-9331-5659-D2AE-686BD73F3AB2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49" y="2890805"/>
            <a:ext cx="1642420" cy="6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logo for children's heart center">
            <a:extLst>
              <a:ext uri="{FF2B5EF4-FFF2-40B4-BE49-F238E27FC236}">
                <a16:creationId xmlns:a16="http://schemas.microsoft.com/office/drawing/2014/main" id="{7029EC5E-B17C-B217-010B-FD0175C4C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41" y="379364"/>
            <a:ext cx="1413170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7" y="-31676"/>
            <a:ext cx="1005840" cy="100584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8AFC88C-0D3B-AD47-AD3D-8E2F17754338}"/>
              </a:ext>
            </a:extLst>
          </p:cNvPr>
          <p:cNvGrpSpPr/>
          <p:nvPr/>
        </p:nvGrpSpPr>
        <p:grpSpPr>
          <a:xfrm>
            <a:off x="-8238" y="20115"/>
            <a:ext cx="9144000" cy="6369025"/>
            <a:chOff x="-4724" y="152400"/>
            <a:chExt cx="9144000" cy="612891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B94001-A327-D642-83E7-3ED9A817DBC0}"/>
                </a:ext>
              </a:extLst>
            </p:cNvPr>
            <p:cNvCxnSpPr>
              <a:cxnSpLocks/>
            </p:cNvCxnSpPr>
            <p:nvPr/>
          </p:nvCxnSpPr>
          <p:spPr>
            <a:xfrm>
              <a:off x="1519276" y="152400"/>
              <a:ext cx="0" cy="612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F6EE4E7-E768-1B43-835B-640EF116C33F}"/>
                </a:ext>
              </a:extLst>
            </p:cNvPr>
            <p:cNvCxnSpPr>
              <a:cxnSpLocks/>
            </p:cNvCxnSpPr>
            <p:nvPr/>
          </p:nvCxnSpPr>
          <p:spPr>
            <a:xfrm>
              <a:off x="3043276" y="152400"/>
              <a:ext cx="0" cy="612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14D446-F781-B344-AC06-0E112D2C6AD2}"/>
                </a:ext>
              </a:extLst>
            </p:cNvPr>
            <p:cNvCxnSpPr>
              <a:cxnSpLocks/>
            </p:cNvCxnSpPr>
            <p:nvPr/>
          </p:nvCxnSpPr>
          <p:spPr>
            <a:xfrm>
              <a:off x="-4724" y="152400"/>
              <a:ext cx="0" cy="612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81A6AC1-8120-304E-866C-BDCD16EDE007}"/>
                </a:ext>
              </a:extLst>
            </p:cNvPr>
            <p:cNvCxnSpPr>
              <a:cxnSpLocks/>
            </p:cNvCxnSpPr>
            <p:nvPr/>
          </p:nvCxnSpPr>
          <p:spPr>
            <a:xfrm>
              <a:off x="4567276" y="152400"/>
              <a:ext cx="0" cy="612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D85DCE7-5992-6047-9174-0CDD67C40A35}"/>
                </a:ext>
              </a:extLst>
            </p:cNvPr>
            <p:cNvCxnSpPr>
              <a:cxnSpLocks/>
            </p:cNvCxnSpPr>
            <p:nvPr/>
          </p:nvCxnSpPr>
          <p:spPr>
            <a:xfrm>
              <a:off x="6091276" y="152400"/>
              <a:ext cx="0" cy="612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F8D6261-D2FE-F146-B17A-B52E79E6D91A}"/>
                </a:ext>
              </a:extLst>
            </p:cNvPr>
            <p:cNvCxnSpPr>
              <a:cxnSpLocks/>
            </p:cNvCxnSpPr>
            <p:nvPr/>
          </p:nvCxnSpPr>
          <p:spPr>
            <a:xfrm>
              <a:off x="7615276" y="152400"/>
              <a:ext cx="0" cy="612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176CE0B-7489-4247-A426-3E3599D41606}"/>
                </a:ext>
              </a:extLst>
            </p:cNvPr>
            <p:cNvCxnSpPr>
              <a:cxnSpLocks/>
            </p:cNvCxnSpPr>
            <p:nvPr/>
          </p:nvCxnSpPr>
          <p:spPr>
            <a:xfrm>
              <a:off x="9139276" y="152400"/>
              <a:ext cx="0" cy="6128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55BDF58-D16F-4242-8413-B3B31F84714F}"/>
              </a:ext>
            </a:extLst>
          </p:cNvPr>
          <p:cNvGrpSpPr/>
          <p:nvPr/>
        </p:nvGrpSpPr>
        <p:grpSpPr>
          <a:xfrm>
            <a:off x="-46698" y="0"/>
            <a:ext cx="9144000" cy="6370320"/>
            <a:chOff x="-27432" y="0"/>
            <a:chExt cx="9144000" cy="637032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BD5344F-E648-644A-9911-B8A0E2E68015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22B067-B2D0-1741-B4C4-256AA1A3E786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1820092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285DA5-141D-AF40-93D0-B564641AE1B9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910046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E79CEA2-F023-3841-9985-14163DDB1953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2730138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7B83C5A-CE60-9A43-AADE-F705408F0B73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455023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52EEBB5-9DB2-9448-A383-47241B714259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3640184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2C9EB93-737D-AC44-8050-5A5180B4A882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5460276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29C39FB-C01F-0444-9ABA-7DFE867618AA}"/>
                </a:ext>
              </a:extLst>
            </p:cNvPr>
            <p:cNvCxnSpPr>
              <a:cxnSpLocks/>
            </p:cNvCxnSpPr>
            <p:nvPr/>
          </p:nvCxnSpPr>
          <p:spPr>
            <a:xfrm>
              <a:off x="-27432" y="637032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2972F6DC-DEC7-E146-8E28-E689F44BFB6F}"/>
              </a:ext>
            </a:extLst>
          </p:cNvPr>
          <p:cNvSpPr/>
          <p:nvPr/>
        </p:nvSpPr>
        <p:spPr>
          <a:xfrm>
            <a:off x="-3048" y="6328590"/>
            <a:ext cx="9147048" cy="529409"/>
          </a:xfrm>
          <a:prstGeom prst="rect">
            <a:avLst/>
          </a:prstGeom>
          <a:solidFill>
            <a:srgbClr val="8E1936"/>
          </a:solidFill>
          <a:ln>
            <a:noFill/>
          </a:ln>
          <a:effectLst>
            <a:outerShdw blurRad="139700" dist="88900" dir="5400000" sx="99000" sy="99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-50115" y="6412053"/>
            <a:ext cx="9296400" cy="365125"/>
          </a:xfrm>
        </p:spPr>
        <p:txBody>
          <a:bodyPr/>
          <a:lstStyle/>
          <a:p>
            <a:r>
              <a:rPr lang="en-US" sz="1400" b="1" dirty="0">
                <a:solidFill>
                  <a:schemeClr val="bg1"/>
                </a:solidFill>
              </a:rPr>
              <a:t>www.ProjectADAM.com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Project ADAM saves lives by empowering schools and communities to be prepared for a sudden cardiac arrest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logo for a children's company&#10;&#10;Description automatically generated">
            <a:extLst>
              <a:ext uri="{FF2B5EF4-FFF2-40B4-BE49-F238E27FC236}">
                <a16:creationId xmlns:a16="http://schemas.microsoft.com/office/drawing/2014/main" id="{4C6934E6-87DA-F639-FC8F-95355AC362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02" y="129803"/>
            <a:ext cx="1165238" cy="6400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9134315-B9E6-F948-5254-9534F2DE4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3151" y="87084"/>
            <a:ext cx="1271290" cy="822960"/>
          </a:xfrm>
          <a:prstGeom prst="rect">
            <a:avLst/>
          </a:prstGeom>
        </p:spPr>
      </p:pic>
      <p:pic>
        <p:nvPicPr>
          <p:cNvPr id="5" name="Picture 4" descr="A logo for a hospital&#10;&#10;Description automatically generated">
            <a:extLst>
              <a:ext uri="{FF2B5EF4-FFF2-40B4-BE49-F238E27FC236}">
                <a16:creationId xmlns:a16="http://schemas.microsoft.com/office/drawing/2014/main" id="{DF97194A-298E-4E06-514A-2055F83A05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50" y="77554"/>
            <a:ext cx="1156189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8B6CC4-90C3-7AF7-8228-5F271A508F63}"/>
              </a:ext>
            </a:extLst>
          </p:cNvPr>
          <p:cNvSpPr txBox="1"/>
          <p:nvPr/>
        </p:nvSpPr>
        <p:spPr>
          <a:xfrm>
            <a:off x="9575" y="100171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		</a:t>
            </a:r>
          </a:p>
        </p:txBody>
      </p:sp>
      <p:pic>
        <p:nvPicPr>
          <p:cNvPr id="10" name="Picture 9" descr="A logo with a star and a circle&#10;&#10;AI-generated content may be incorrect.">
            <a:extLst>
              <a:ext uri="{FF2B5EF4-FFF2-40B4-BE49-F238E27FC236}">
                <a16:creationId xmlns:a16="http://schemas.microsoft.com/office/drawing/2014/main" id="{B122C620-5031-5505-5D63-1531D656FA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55" y="89618"/>
            <a:ext cx="1337176" cy="626033"/>
          </a:xfrm>
          <a:prstGeom prst="rect">
            <a:avLst/>
          </a:prstGeom>
        </p:spPr>
      </p:pic>
      <p:pic>
        <p:nvPicPr>
          <p:cNvPr id="12" name="Picture 11" descr="A logo for a children's hospital&#10;&#10;AI-generated content may be incorrect.">
            <a:extLst>
              <a:ext uri="{FF2B5EF4-FFF2-40B4-BE49-F238E27FC236}">
                <a16:creationId xmlns:a16="http://schemas.microsoft.com/office/drawing/2014/main" id="{A00B4102-FAA6-D1E6-DB41-ADAD010FCB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" y="1068976"/>
            <a:ext cx="1404938" cy="547887"/>
          </a:xfrm>
          <a:prstGeom prst="rect">
            <a:avLst/>
          </a:prstGeom>
        </p:spPr>
      </p:pic>
      <p:pic>
        <p:nvPicPr>
          <p:cNvPr id="14" name="Picture 13" descr="A logo of a bear&#10;&#10;AI-generated content may be incorrect.">
            <a:extLst>
              <a:ext uri="{FF2B5EF4-FFF2-40B4-BE49-F238E27FC236}">
                <a16:creationId xmlns:a16="http://schemas.microsoft.com/office/drawing/2014/main" id="{E245ADF6-5912-98C7-98A4-87B9CA3752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73" y="927789"/>
            <a:ext cx="1638471" cy="858588"/>
          </a:xfrm>
          <a:prstGeom prst="rect">
            <a:avLst/>
          </a:prstGeom>
        </p:spPr>
      </p:pic>
      <p:pic>
        <p:nvPicPr>
          <p:cNvPr id="16" name="Picture 15" descr="A blue and yellow logo&#10;&#10;AI-generated content may be incorrect.">
            <a:extLst>
              <a:ext uri="{FF2B5EF4-FFF2-40B4-BE49-F238E27FC236}">
                <a16:creationId xmlns:a16="http://schemas.microsoft.com/office/drawing/2014/main" id="{061602DD-CFF7-4A20-FFED-CCD3F1C2B5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82" y="1001713"/>
            <a:ext cx="1003924" cy="731520"/>
          </a:xfrm>
          <a:prstGeom prst="rect">
            <a:avLst/>
          </a:prstGeom>
        </p:spPr>
      </p:pic>
      <p:pic>
        <p:nvPicPr>
          <p:cNvPr id="8" name="Picture 7" descr="A logo with dolphins and dolphins&#10;&#10;AI-generated content may be incorrect.">
            <a:extLst>
              <a:ext uri="{FF2B5EF4-FFF2-40B4-BE49-F238E27FC236}">
                <a16:creationId xmlns:a16="http://schemas.microsoft.com/office/drawing/2014/main" id="{FDDA4590-AD4B-369B-542D-A1C75B7CFD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23" y="973112"/>
            <a:ext cx="1466061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64BA1B-C054-A341-14B6-960F503E6E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81" y="74835"/>
            <a:ext cx="1366871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Eras Demi IT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327</Words>
  <Application>Microsoft Office PowerPoint</Application>
  <PresentationFormat>On-screen Show (4:3)</PresentationFormat>
  <Paragraphs>163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>Children's Hospital and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aks13</dc:creator>
  <cp:lastModifiedBy>Thompson, Allison J</cp:lastModifiedBy>
  <cp:revision>215</cp:revision>
  <dcterms:created xsi:type="dcterms:W3CDTF">2016-03-21T21:26:21Z</dcterms:created>
  <dcterms:modified xsi:type="dcterms:W3CDTF">2026-04-08T17:43:54Z</dcterms:modified>
</cp:coreProperties>
</file>